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57" r:id="rId4"/>
    <p:sldId id="261" r:id="rId5"/>
    <p:sldId id="262" r:id="rId6"/>
    <p:sldId id="263" r:id="rId7"/>
    <p:sldId id="258" r:id="rId8"/>
    <p:sldId id="259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5" autoAdjust="0"/>
    <p:restoredTop sz="94700" autoAdjust="0"/>
  </p:normalViewPr>
  <p:slideViewPr>
    <p:cSldViewPr>
      <p:cViewPr varScale="1">
        <p:scale>
          <a:sx n="109" d="100"/>
          <a:sy n="109" d="100"/>
        </p:scale>
        <p:origin x="-9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ja-JP" altLang="en-US" smtClean="0"/>
              <a:t>マスタ サブタイトルの書式設定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5972A193-D974-4890-BCF6-7BDA5AA783D7}" type="datetimeFigureOut">
              <a:rPr lang="en-US" smtClean="0"/>
              <a:pPr/>
              <a:t>5/23/2012</a:t>
            </a:fld>
            <a:endParaRPr lang="en-US"/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C8919969-49B9-40AE-8C3B-763BC9DD6F8B}" type="slidenum">
              <a:rPr lang="en-US" smtClean="0"/>
              <a:pPr/>
              <a:t>&lt;#&gt;</a:t>
            </a:fld>
            <a:endParaRPr lang="en-US"/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A193-D974-4890-BCF6-7BDA5AA783D7}" type="datetimeFigureOut">
              <a:rPr lang="en-US" smtClean="0"/>
              <a:pPr/>
              <a:t>5/23/2012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9969-49B9-40AE-8C3B-763BC9DD6F8B}" type="slidenum">
              <a:rPr lang="en-US" smtClean="0"/>
              <a:pPr/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A193-D974-4890-BCF6-7BDA5AA783D7}" type="datetimeFigureOut">
              <a:rPr lang="en-US" smtClean="0"/>
              <a:pPr/>
              <a:t>5/23/2012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9969-49B9-40AE-8C3B-763BC9DD6F8B}" type="slidenum">
              <a:rPr lang="en-US" smtClean="0"/>
              <a:pPr/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A193-D974-4890-BCF6-7BDA5AA783D7}" type="datetimeFigureOut">
              <a:rPr lang="en-US" smtClean="0"/>
              <a:pPr/>
              <a:t>5/23/2012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9969-49B9-40AE-8C3B-763BC9DD6F8B}" type="slidenum">
              <a:rPr lang="en-US" smtClean="0"/>
              <a:pPr/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A193-D974-4890-BCF6-7BDA5AA783D7}" type="datetimeFigureOut">
              <a:rPr lang="en-US" smtClean="0"/>
              <a:pPr/>
              <a:t>5/23/2012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9969-49B9-40AE-8C3B-763BC9DD6F8B}" type="slidenum">
              <a:rPr lang="en-US" smtClean="0"/>
              <a:pPr/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A193-D974-4890-BCF6-7BDA5AA783D7}" type="datetimeFigureOut">
              <a:rPr lang="en-US" smtClean="0"/>
              <a:pPr/>
              <a:t>5/23/2012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9969-49B9-40AE-8C3B-763BC9DD6F8B}" type="slidenum">
              <a:rPr lang="en-US" smtClean="0"/>
              <a:pPr/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A193-D974-4890-BCF6-7BDA5AA783D7}" type="datetimeFigureOut">
              <a:rPr lang="en-US" smtClean="0"/>
              <a:pPr/>
              <a:t>5/23/2012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9969-49B9-40AE-8C3B-763BC9DD6F8B}" type="slidenum">
              <a:rPr lang="en-US" smtClean="0"/>
              <a:pPr/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A193-D974-4890-BCF6-7BDA5AA783D7}" type="datetimeFigureOut">
              <a:rPr lang="en-US" smtClean="0"/>
              <a:pPr/>
              <a:t>5/23/2012</a:t>
            </a:fld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9969-49B9-40AE-8C3B-763BC9DD6F8B}" type="slidenum">
              <a:rPr lang="en-US" smtClean="0"/>
              <a:pPr/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A193-D974-4890-BCF6-7BDA5AA783D7}" type="datetimeFigureOut">
              <a:rPr lang="en-US" smtClean="0"/>
              <a:pPr/>
              <a:t>5/23/2012</a:t>
            </a:fld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9969-49B9-40AE-8C3B-763BC9DD6F8B}" type="slidenum">
              <a:rPr lang="en-US" smtClean="0"/>
              <a:pPr/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A193-D974-4890-BCF6-7BDA5AA783D7}" type="datetimeFigureOut">
              <a:rPr lang="en-US" smtClean="0"/>
              <a:pPr/>
              <a:t>5/23/2012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9969-49B9-40AE-8C3B-763BC9DD6F8B}" type="slidenum">
              <a:rPr lang="en-US" smtClean="0"/>
              <a:pPr/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marL="0" indent="-274320" algn="l">
              <a:buClr>
                <a:schemeClr val="accent1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ja-JP" altLang="en-US" sz="2000" smtClean="0"/>
              <a:t>アイコンをクリックして図を追加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A193-D974-4890-BCF6-7BDA5AA783D7}" type="datetimeFigureOut">
              <a:rPr lang="en-US" smtClean="0"/>
              <a:pPr/>
              <a:t>5/23/2012</a:t>
            </a:fld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9969-49B9-40AE-8C3B-763BC9DD6F8B}" type="slidenum">
              <a:rPr lang="en-US" smtClean="0"/>
              <a:pPr/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ja-JP" altLang="en-US" smtClean="0"/>
              <a:t>マスタ タイトルの書式設定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5972A193-D974-4890-BCF6-7BDA5AA783D7}" type="datetimeFigureOut">
              <a:rPr lang="en-US" smtClean="0"/>
              <a:pPr/>
              <a:t>5/23/2012</a:t>
            </a:fld>
            <a:endParaRPr lang="en-US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en-US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C8919969-49B9-40AE-8C3B-763BC9DD6F8B}" type="slidenum">
              <a:rPr lang="en-US" smtClean="0"/>
              <a:pPr/>
              <a:t>&lt;#&gt;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kumimoji="1"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kumimoji="1"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kumimoji="1"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kumimoji="1"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kumimoji="1"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kumimoji="1"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kumimoji="1"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kumimoji="1"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kumimoji="1"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kumimoji="1"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>
        <a:defRPr kumimoji="1"/>
      </a:lvl1pPr>
      <a:lvl2pPr marL="457200" eaLnBrk="1" hangingPunct="1">
        <a:defRPr kumimoji="1"/>
      </a:lvl2pPr>
      <a:lvl3pPr marL="914400" eaLnBrk="1" hangingPunct="1">
        <a:defRPr kumimoji="1"/>
      </a:lvl3pPr>
      <a:lvl4pPr marL="1371600" eaLnBrk="1" hangingPunct="1">
        <a:defRPr kumimoji="1"/>
      </a:lvl4pPr>
      <a:lvl5pPr marL="1828800" eaLnBrk="1" hangingPunct="1">
        <a:defRPr kumimoji="1"/>
      </a:lvl5pPr>
      <a:lvl6pPr marL="2286000" eaLnBrk="1" hangingPunct="1">
        <a:defRPr kumimoji="1"/>
      </a:lvl6pPr>
      <a:lvl7pPr marL="2743200" eaLnBrk="1" hangingPunct="1">
        <a:defRPr kumimoji="1"/>
      </a:lvl7pPr>
      <a:lvl8pPr marL="3200400" eaLnBrk="1" hangingPunct="1">
        <a:defRPr kumimoji="1"/>
      </a:lvl8pPr>
      <a:lvl9pPr marL="3657600" eaLnBrk="1" hangingPunct="1">
        <a:defRPr kumimoji="1"/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772400" cy="2609850"/>
          </a:xfrm>
        </p:spPr>
        <p:txBody>
          <a:bodyPr/>
          <a:lstStyle/>
          <a:p>
            <a:r>
              <a:rPr lang="ja-JP" altLang="ja-JP" sz="4800" dirty="0"/>
              <a:t>中国山東</a:t>
            </a:r>
            <a:r>
              <a:rPr lang="ja-JP" altLang="ja-JP" sz="4800" dirty="0" smtClean="0"/>
              <a:t>大学</a:t>
            </a:r>
            <a:r>
              <a:rPr lang="en-US" altLang="ja-JP" sz="4800" dirty="0" smtClean="0"/>
              <a:t/>
            </a:r>
            <a:br>
              <a:rPr lang="en-US" altLang="ja-JP" sz="4800" dirty="0" smtClean="0"/>
            </a:br>
            <a:r>
              <a:rPr lang="ja-JP" altLang="ja-JP" sz="4800" dirty="0" smtClean="0"/>
              <a:t>高等</a:t>
            </a:r>
            <a:r>
              <a:rPr lang="ja-JP" altLang="ja-JP" sz="4800" dirty="0"/>
              <a:t>教育研究センターにおける講義提供及び交流推進</a:t>
            </a:r>
            <a:endParaRPr kumimoji="1" lang="ja-JP" altLang="en-US" sz="48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en-US" altLang="ja-JP" dirty="0" smtClean="0"/>
          </a:p>
          <a:p>
            <a:endParaRPr lang="en-US" altLang="ja-JP" dirty="0" smtClean="0"/>
          </a:p>
          <a:p>
            <a:pPr algn="r"/>
            <a:r>
              <a:rPr kumimoji="1" lang="ja-JP" altLang="en-US" dirty="0" smtClean="0"/>
              <a:t>大学教育センター　何暁毅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事業の概要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dirty="0" smtClean="0"/>
          </a:p>
          <a:p>
            <a:r>
              <a:rPr lang="ja-JP" altLang="ja-JP" dirty="0" smtClean="0"/>
              <a:t>事業名</a:t>
            </a:r>
            <a:r>
              <a:rPr lang="en-US" altLang="ja-JP" dirty="0" smtClean="0"/>
              <a:t>:</a:t>
            </a:r>
          </a:p>
          <a:p>
            <a:pPr>
              <a:buNone/>
            </a:pPr>
            <a:r>
              <a:rPr lang="ja-JP" altLang="en-US" dirty="0" smtClean="0"/>
              <a:t>　　</a:t>
            </a:r>
            <a:r>
              <a:rPr lang="ja-JP" altLang="ja-JP" dirty="0" smtClean="0"/>
              <a:t>中国山東大学高等教育研究センターにおける講義提供及び交流推進</a:t>
            </a:r>
            <a:endParaRPr lang="en-US" altLang="ja-JP" dirty="0" smtClean="0"/>
          </a:p>
          <a:p>
            <a:endParaRPr lang="ja-JP" altLang="ja-JP" dirty="0" smtClean="0"/>
          </a:p>
          <a:p>
            <a:r>
              <a:rPr lang="ja-JP" altLang="ja-JP" dirty="0" smtClean="0"/>
              <a:t>担当者</a:t>
            </a:r>
            <a:r>
              <a:rPr lang="en-US" altLang="ja-JP" dirty="0" smtClean="0"/>
              <a:t>:</a:t>
            </a:r>
            <a:r>
              <a:rPr lang="ja-JP" altLang="en-US" dirty="0" smtClean="0"/>
              <a:t>　</a:t>
            </a:r>
            <a:r>
              <a:rPr lang="ja-JP" altLang="ja-JP" dirty="0" smtClean="0"/>
              <a:t>大学教育センター　何暁毅　</a:t>
            </a:r>
            <a:endParaRPr lang="en-US" altLang="ja-JP" dirty="0" smtClean="0"/>
          </a:p>
          <a:p>
            <a:endParaRPr lang="ja-JP" altLang="ja-JP" dirty="0" smtClean="0"/>
          </a:p>
          <a:p>
            <a:r>
              <a:rPr lang="ja-JP" altLang="ja-JP" dirty="0" smtClean="0"/>
              <a:t>実施時期</a:t>
            </a:r>
            <a:r>
              <a:rPr lang="en-US" altLang="ja-JP" dirty="0" smtClean="0"/>
              <a:t>:</a:t>
            </a:r>
            <a:r>
              <a:rPr lang="ja-JP" altLang="ja-JP" dirty="0" smtClean="0"/>
              <a:t>平成２３年９月１１日（日）～１７日（土）</a:t>
            </a:r>
          </a:p>
          <a:p>
            <a:pPr>
              <a:buNone/>
            </a:pPr>
            <a:endParaRPr lang="ja-JP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講義提供に至る経緯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4320" y="1600200"/>
            <a:ext cx="641536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3600" dirty="0" smtClean="0"/>
              <a:t>山東大学高等教育研究センター紹介</a:t>
            </a:r>
            <a:endParaRPr kumimoji="1"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業務内容</a:t>
            </a:r>
            <a:r>
              <a:rPr lang="ja-JP" altLang="en-US" dirty="0" smtClean="0"/>
              <a:t>：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　・高等教育に関する研究者の教育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　・高等教育に関する理論研究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　・国内外の高等教育に関する情報の収集整理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　・高等教育発展趨勢に関する研究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　・大学改革に関する調査及び素案作成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　・大学評価に関する研究及び山東省大学評価実務など</a:t>
            </a:r>
            <a:endParaRPr lang="en-US" altLang="ja-JP" dirty="0" smtClean="0"/>
          </a:p>
          <a:p>
            <a:r>
              <a:rPr lang="ja-JP" altLang="en-US" dirty="0" smtClean="0"/>
              <a:t>教職員：１４人（教授３、準教授７など）</a:t>
            </a:r>
            <a:endParaRPr lang="en-US" altLang="ja-JP" dirty="0" smtClean="0"/>
          </a:p>
          <a:p>
            <a:r>
              <a:rPr lang="ja-JP" altLang="en-US" dirty="0" smtClean="0"/>
              <a:t>大学院生（修士）</a:t>
            </a:r>
            <a:r>
              <a:rPr lang="en-US" altLang="ja-JP" dirty="0" smtClean="0"/>
              <a:t>:</a:t>
            </a:r>
            <a:r>
              <a:rPr lang="ja-JP" altLang="en-US" dirty="0" smtClean="0"/>
              <a:t>２０人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講義風景</a:t>
            </a:r>
            <a:endParaRPr kumimoji="1" lang="ja-JP" altLang="en-US" dirty="0"/>
          </a:p>
        </p:txBody>
      </p:sp>
      <p:pic>
        <p:nvPicPr>
          <p:cNvPr id="4" name="コンテンツ プレースホルダ 3" descr="001 (497)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916832"/>
            <a:ext cx="3791419" cy="2618081"/>
          </a:xfrm>
          <a:prstGeom prst="rect">
            <a:avLst/>
          </a:prstGeom>
        </p:spPr>
      </p:pic>
      <p:pic>
        <p:nvPicPr>
          <p:cNvPr id="5" name="図 4" descr="001 (501)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60032" y="1916832"/>
            <a:ext cx="3600400" cy="2563738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1763688" y="4581128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dirty="0" smtClean="0"/>
              <a:t>講義の様子</a:t>
            </a:r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5508104" y="4509120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dirty="0" smtClean="0"/>
              <a:t>最後に記念写真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週末視察</a:t>
            </a:r>
            <a:endParaRPr kumimoji="1" lang="ja-JP" altLang="en-US" dirty="0"/>
          </a:p>
        </p:txBody>
      </p:sp>
      <p:pic>
        <p:nvPicPr>
          <p:cNvPr id="4" name="コンテンツ プレースホルダ 3" descr="001 (584)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628800"/>
            <a:ext cx="3816424" cy="2808312"/>
          </a:xfrm>
          <a:prstGeom prst="rect">
            <a:avLst/>
          </a:prstGeom>
        </p:spPr>
      </p:pic>
      <p:pic>
        <p:nvPicPr>
          <p:cNvPr id="5" name="図 4" descr="001 (593)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4008" y="1628800"/>
            <a:ext cx="3600400" cy="2808312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827584" y="4437112"/>
            <a:ext cx="32367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1400" b="1" dirty="0" smtClean="0"/>
              <a:t>高等教育研究センター教員たちと一緒に</a:t>
            </a:r>
            <a:endParaRPr lang="ja-JP" altLang="en-US" sz="1400" b="1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860032" y="4437112"/>
            <a:ext cx="27363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ＭＳ ゴシック" pitchFamily="49" charset="-128"/>
                <a:ea typeface="ＭＳ ゴシック" pitchFamily="49" charset="-128"/>
                <a:cs typeface="Times New Roman" pitchFamily="18" charset="0"/>
              </a:rPr>
              <a:t>海辺にある広大なキャンパス予定地</a:t>
            </a:r>
            <a:endParaRPr kumimoji="1" lang="ja-JP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ＭＳ ゴシック" pitchFamily="49" charset="-128"/>
              <a:ea typeface="ＭＳ ゴシック" pitchFamily="49" charset="-128"/>
              <a:cs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altLang="ja-JP" sz="4400" dirty="0"/>
              <a:t>『</a:t>
            </a:r>
            <a:r>
              <a:rPr lang="ja-JP" altLang="en-US" sz="4400" dirty="0"/>
              <a:t>山東大学</a:t>
            </a:r>
            <a:r>
              <a:rPr lang="en-US" altLang="ja-JP" sz="4400" dirty="0"/>
              <a:t>Weekly』</a:t>
            </a:r>
            <a:r>
              <a:rPr lang="ja-JP" altLang="en-US" sz="4000" dirty="0"/>
              <a:t>連載記事</a:t>
            </a:r>
            <a:r>
              <a:rPr lang="ja-JP" altLang="en-US" sz="4000" dirty="0" smtClean="0"/>
              <a:t>その１</a:t>
            </a:r>
            <a:endParaRPr kumimoji="1" lang="ja-JP" altLang="en-US" sz="40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2032" y="1600200"/>
            <a:ext cx="625993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kumimoji="1" lang="en-US" altLang="ja-JP" sz="4400" dirty="0" smtClean="0"/>
              <a:t>『</a:t>
            </a:r>
            <a:r>
              <a:rPr kumimoji="1" lang="ja-JP" altLang="en-US" sz="4400" dirty="0" smtClean="0"/>
              <a:t>山東大学</a:t>
            </a:r>
            <a:r>
              <a:rPr kumimoji="1" lang="en-US" altLang="ja-JP" sz="4400" dirty="0" smtClean="0"/>
              <a:t>Weekly』</a:t>
            </a:r>
            <a:r>
              <a:rPr kumimoji="1" lang="ja-JP" altLang="en-US" sz="4000" dirty="0" smtClean="0"/>
              <a:t>連載記事その２</a:t>
            </a:r>
            <a:endParaRPr kumimoji="1" lang="ja-JP" altLang="en-US" sz="40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228" y="1600200"/>
            <a:ext cx="761754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ヒューマン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ヒューマン</Template>
  <TotalTime>217</TotalTime>
  <Words>71</Words>
  <Application>Microsoft Office PowerPoint</Application>
  <PresentationFormat>画面に合わせる (4:3)</PresentationFormat>
  <Paragraphs>31</Paragraphs>
  <Slides>8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9" baseType="lpstr">
      <vt:lpstr>ヒューマン</vt:lpstr>
      <vt:lpstr>中国山東大学 高等教育研究センターにおける講義提供及び交流推進</vt:lpstr>
      <vt:lpstr>事業の概要</vt:lpstr>
      <vt:lpstr>講義提供に至る経緯</vt:lpstr>
      <vt:lpstr>山東大学高等教育研究センター紹介</vt:lpstr>
      <vt:lpstr>講義風景</vt:lpstr>
      <vt:lpstr>週末視察</vt:lpstr>
      <vt:lpstr>『山東大学Weekly』連載記事その１</vt:lpstr>
      <vt:lpstr>『山東大学Weekly』連載記事その２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He</dc:creator>
  <cp:lastModifiedBy>He</cp:lastModifiedBy>
  <cp:revision>20</cp:revision>
  <dcterms:created xsi:type="dcterms:W3CDTF">2012-05-22T04:46:36Z</dcterms:created>
  <dcterms:modified xsi:type="dcterms:W3CDTF">2012-05-23T04:21:45Z</dcterms:modified>
</cp:coreProperties>
</file>