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4" r:id="rId9"/>
    <p:sldId id="266" r:id="rId10"/>
    <p:sldId id="263" r:id="rId11"/>
    <p:sldId id="268" r:id="rId12"/>
    <p:sldId id="267" r:id="rId13"/>
    <p:sldId id="269" r:id="rId14"/>
    <p:sldId id="270" r:id="rId15"/>
    <p:sldId id="271" r:id="rId16"/>
    <p:sldId id="274" r:id="rId17"/>
    <p:sldId id="275" r:id="rId18"/>
    <p:sldId id="276" r:id="rId19"/>
    <p:sldId id="277" r:id="rId20"/>
    <p:sldId id="265" r:id="rId21"/>
    <p:sldId id="278" r:id="rId22"/>
    <p:sldId id="279" r:id="rId23"/>
    <p:sldId id="280" r:id="rId24"/>
    <p:sldId id="281" r:id="rId25"/>
    <p:sldId id="282" r:id="rId26"/>
    <p:sldId id="284" r:id="rId27"/>
    <p:sldId id="283" r:id="rId28"/>
    <p:sldId id="272" r:id="rId29"/>
    <p:sldId id="273"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4660"/>
  </p:normalViewPr>
  <p:slideViewPr>
    <p:cSldViewPr>
      <p:cViewPr varScale="1">
        <p:scale>
          <a:sx n="116" d="100"/>
          <a:sy n="116" d="100"/>
        </p:scale>
        <p:origin x="-162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355503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351983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64382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10045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169278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232893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124906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167261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44455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189660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E2E6F0-6071-4BA9-B0C0-F56678222574}" type="datetimeFigureOut">
              <a:rPr kumimoji="1" lang="ja-JP" altLang="en-US" smtClean="0"/>
              <a:t>2012/5/30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303745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2E6F0-6071-4BA9-B0C0-F56678222574}" type="datetimeFigureOut">
              <a:rPr kumimoji="1" lang="ja-JP" altLang="en-US" smtClean="0"/>
              <a:t>2012/5/30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4964C-238F-4288-948C-59864BDBEB1C}" type="slidenum">
              <a:rPr kumimoji="1" lang="ja-JP" altLang="en-US" smtClean="0"/>
              <a:t>‹#›</a:t>
            </a:fld>
            <a:endParaRPr kumimoji="1" lang="ja-JP" altLang="en-US"/>
          </a:p>
        </p:txBody>
      </p:sp>
    </p:spTree>
    <p:extLst>
      <p:ext uri="{BB962C8B-B14F-4D97-AF65-F5344CB8AC3E}">
        <p14:creationId xmlns:p14="http://schemas.microsoft.com/office/powerpoint/2010/main" val="268547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484785"/>
            <a:ext cx="9144000" cy="2115666"/>
          </a:xfrm>
        </p:spPr>
        <p:txBody>
          <a:bodyPr>
            <a:normAutofit/>
          </a:bodyPr>
          <a:lstStyle/>
          <a:p>
            <a:r>
              <a:rPr lang="ja-JP" altLang="en-US" sz="3600" dirty="0"/>
              <a:t>メコン川上流域におけるプロジェクト形成予備調査及びラオス・カンボジア留学フェア</a:t>
            </a:r>
            <a:endParaRPr kumimoji="1" lang="ja-JP" altLang="en-US" sz="3600" dirty="0"/>
          </a:p>
        </p:txBody>
      </p:sp>
      <p:sp>
        <p:nvSpPr>
          <p:cNvPr id="3" name="サブタイトル 2"/>
          <p:cNvSpPr>
            <a:spLocks noGrp="1"/>
          </p:cNvSpPr>
          <p:nvPr>
            <p:ph type="subTitle" idx="1"/>
          </p:nvPr>
        </p:nvSpPr>
        <p:spPr/>
        <p:txBody>
          <a:bodyPr/>
          <a:lstStyle/>
          <a:p>
            <a:r>
              <a:rPr kumimoji="1" lang="ja-JP" altLang="en-US" dirty="0" smtClean="0"/>
              <a:t>理工学研究科</a:t>
            </a:r>
            <a:endParaRPr kumimoji="1" lang="en-US" altLang="ja-JP" dirty="0" smtClean="0"/>
          </a:p>
          <a:p>
            <a:r>
              <a:rPr lang="ja-JP" altLang="en-US" dirty="0" smtClean="0"/>
              <a:t>工学部社会建設工学科</a:t>
            </a:r>
            <a:r>
              <a:rPr kumimoji="1" lang="ja-JP" altLang="en-US" dirty="0" smtClean="0"/>
              <a:t>　</a:t>
            </a:r>
            <a:endParaRPr kumimoji="1" lang="en-US" altLang="ja-JP" dirty="0" smtClean="0"/>
          </a:p>
          <a:p>
            <a:r>
              <a:rPr kumimoji="1" lang="ja-JP" altLang="en-US" dirty="0" smtClean="0"/>
              <a:t>朝位孝二</a:t>
            </a:r>
            <a:endParaRPr kumimoji="1" lang="ja-JP" altLang="en-US" dirty="0"/>
          </a:p>
        </p:txBody>
      </p:sp>
    </p:spTree>
    <p:extLst>
      <p:ext uri="{BB962C8B-B14F-4D97-AF65-F5344CB8AC3E}">
        <p14:creationId xmlns:p14="http://schemas.microsoft.com/office/powerpoint/2010/main" val="167913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35896" y="5877272"/>
            <a:ext cx="2996333" cy="646331"/>
          </a:xfrm>
          <a:prstGeom prst="rect">
            <a:avLst/>
          </a:prstGeom>
          <a:noFill/>
        </p:spPr>
        <p:txBody>
          <a:bodyPr wrap="none" rtlCol="0">
            <a:spAutoFit/>
          </a:bodyPr>
          <a:lstStyle/>
          <a:p>
            <a:r>
              <a:rPr lang="ja-JP" altLang="en-US" dirty="0" smtClean="0"/>
              <a:t>パークセー（ラオス）での流量</a:t>
            </a:r>
            <a:endParaRPr lang="en-US" altLang="ja-JP" dirty="0" smtClean="0"/>
          </a:p>
          <a:p>
            <a:r>
              <a:rPr kumimoji="1" lang="ja-JP" altLang="en-US" dirty="0"/>
              <a:t>年</a:t>
            </a:r>
            <a:r>
              <a:rPr kumimoji="1" lang="ja-JP" altLang="en-US" dirty="0" smtClean="0"/>
              <a:t>平均：</a:t>
            </a:r>
            <a:r>
              <a:rPr kumimoji="1" lang="en-US" altLang="ja-JP" dirty="0" smtClean="0"/>
              <a:t>9000</a:t>
            </a:r>
            <a:r>
              <a:rPr lang="en-US" altLang="ja-JP" dirty="0"/>
              <a:t>m</a:t>
            </a:r>
            <a:r>
              <a:rPr lang="en-US" altLang="ja-JP" baseline="30000" dirty="0"/>
              <a:t>3</a:t>
            </a:r>
            <a:r>
              <a:rPr lang="en-US" altLang="ja-JP" dirty="0"/>
              <a:t>/s</a:t>
            </a:r>
            <a:endParaRPr kumimoji="1" lang="ja-JP" altLang="en-US" dirty="0"/>
          </a:p>
        </p:txBody>
      </p:sp>
      <p:grpSp>
        <p:nvGrpSpPr>
          <p:cNvPr id="7" name="グループ化 6"/>
          <p:cNvGrpSpPr/>
          <p:nvPr/>
        </p:nvGrpSpPr>
        <p:grpSpPr>
          <a:xfrm>
            <a:off x="755576" y="1228110"/>
            <a:ext cx="7494010" cy="4298414"/>
            <a:chOff x="755576" y="1228110"/>
            <a:chExt cx="7494010" cy="4298414"/>
          </a:xfrm>
        </p:grpSpPr>
        <p:pic>
          <p:nvPicPr>
            <p:cNvPr id="2050" name="Picture 2" descr="C:\Users\Koji ASAI\Desktop\メコン川_files\011b3f165eecc7e326c5861a10a72cd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786" y="1412776"/>
              <a:ext cx="7200800"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243722" y="5157192"/>
              <a:ext cx="822148" cy="369332"/>
            </a:xfrm>
            <a:prstGeom prst="rect">
              <a:avLst/>
            </a:prstGeom>
            <a:noFill/>
          </p:spPr>
          <p:txBody>
            <a:bodyPr wrap="none" rtlCol="0">
              <a:spAutoFit/>
            </a:bodyPr>
            <a:lstStyle/>
            <a:p>
              <a:r>
                <a:rPr kumimoji="1" lang="en-US" altLang="ja-JP" dirty="0" smtClean="0"/>
                <a:t>Month</a:t>
              </a:r>
              <a:endParaRPr kumimoji="1" lang="ja-JP" altLang="en-US" dirty="0"/>
            </a:p>
          </p:txBody>
        </p:sp>
        <p:sp>
          <p:nvSpPr>
            <p:cNvPr id="4" name="テキスト ボックス 3"/>
            <p:cNvSpPr txBox="1"/>
            <p:nvPr/>
          </p:nvSpPr>
          <p:spPr>
            <a:xfrm>
              <a:off x="755576" y="1228110"/>
              <a:ext cx="1717265" cy="369332"/>
            </a:xfrm>
            <a:prstGeom prst="rect">
              <a:avLst/>
            </a:prstGeom>
            <a:noFill/>
          </p:spPr>
          <p:txBody>
            <a:bodyPr wrap="none" rtlCol="0">
              <a:spAutoFit/>
            </a:bodyPr>
            <a:lstStyle/>
            <a:p>
              <a:r>
                <a:rPr kumimoji="1" lang="en-US" altLang="ja-JP" dirty="0" smtClean="0"/>
                <a:t>Discharge(m</a:t>
              </a:r>
              <a:r>
                <a:rPr kumimoji="1" lang="en-US" altLang="ja-JP" baseline="30000" dirty="0" smtClean="0"/>
                <a:t>3</a:t>
              </a:r>
              <a:r>
                <a:rPr kumimoji="1" lang="en-US" altLang="ja-JP" dirty="0" smtClean="0"/>
                <a:t>/s)</a:t>
              </a:r>
              <a:endParaRPr kumimoji="1" lang="ja-JP" altLang="en-US" dirty="0"/>
            </a:p>
          </p:txBody>
        </p:sp>
        <p:cxnSp>
          <p:nvCxnSpPr>
            <p:cNvPr id="6" name="直線コネクタ 5"/>
            <p:cNvCxnSpPr/>
            <p:nvPr/>
          </p:nvCxnSpPr>
          <p:spPr>
            <a:xfrm>
              <a:off x="1614208" y="3645024"/>
              <a:ext cx="641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4786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760413" y="158750"/>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dirty="0">
                <a:latin typeface="Times New Roman" charset="0"/>
                <a:cs typeface="Times New Roman" charset="0"/>
              </a:rPr>
              <a:t>Cyclic erosion</a:t>
            </a:r>
            <a:r>
              <a:rPr lang="ja-JP" altLang="en-US" sz="2400" dirty="0">
                <a:latin typeface="Times New Roman" charset="0"/>
                <a:ea typeface="AR P隷書体M" pitchFamily="50" charset="-128"/>
              </a:rPr>
              <a:t> </a:t>
            </a:r>
            <a:r>
              <a:rPr lang="en-US" altLang="ja-JP" sz="2400" dirty="0">
                <a:latin typeface="Times New Roman" charset="0"/>
                <a:cs typeface="Times New Roman" charset="0"/>
              </a:rPr>
              <a:t>in monsoon </a:t>
            </a:r>
            <a:r>
              <a:rPr lang="en-US" altLang="ja-JP" sz="2400" dirty="0" smtClean="0">
                <a:latin typeface="Times New Roman" charset="0"/>
                <a:cs typeface="Times New Roman" charset="0"/>
              </a:rPr>
              <a:t>fluctuation</a:t>
            </a:r>
          </a:p>
          <a:p>
            <a:pPr algn="ctr"/>
            <a:r>
              <a:rPr lang="ja-JP" altLang="en-US" sz="2400" dirty="0" smtClean="0">
                <a:latin typeface="Times New Roman" charset="0"/>
                <a:cs typeface="Times New Roman" charset="0"/>
              </a:rPr>
              <a:t>モンスーン変動による河岸浸食過程</a:t>
            </a:r>
            <a:endParaRPr lang="en-US" altLang="ja-JP" sz="2400" dirty="0">
              <a:latin typeface="Times New Roman" charset="0"/>
              <a:cs typeface="Times New Roman" charset="0"/>
            </a:endParaRPr>
          </a:p>
        </p:txBody>
      </p:sp>
      <p:cxnSp>
        <p:nvCxnSpPr>
          <p:cNvPr id="3" name="直線コネクタ 2"/>
          <p:cNvCxnSpPr/>
          <p:nvPr/>
        </p:nvCxnSpPr>
        <p:spPr>
          <a:xfrm>
            <a:off x="1149350" y="1155700"/>
            <a:ext cx="1728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フリーフォーム 3"/>
          <p:cNvSpPr/>
          <p:nvPr/>
        </p:nvSpPr>
        <p:spPr>
          <a:xfrm>
            <a:off x="2889250" y="1143000"/>
            <a:ext cx="3714750" cy="1470025"/>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76" h="1470192">
                <a:moveTo>
                  <a:pt x="3714776" y="1428760"/>
                </a:moveTo>
                <a:cubicBezTo>
                  <a:pt x="3623336" y="1470192"/>
                  <a:pt x="1500198" y="1285884"/>
                  <a:pt x="928694" y="1214446"/>
                </a:cubicBezTo>
                <a:cubicBezTo>
                  <a:pt x="394335" y="1174442"/>
                  <a:pt x="547691" y="1178727"/>
                  <a:pt x="428628" y="1143008"/>
                </a:cubicBezTo>
                <a:cubicBezTo>
                  <a:pt x="309565" y="1107289"/>
                  <a:pt x="273845" y="1131102"/>
                  <a:pt x="214314" y="1000132"/>
                </a:cubicBezTo>
                <a:cubicBezTo>
                  <a:pt x="154783" y="869162"/>
                  <a:pt x="107158" y="523879"/>
                  <a:pt x="71439" y="357190"/>
                </a:cubicBezTo>
                <a:cubicBezTo>
                  <a:pt x="35720" y="190501"/>
                  <a:pt x="16191" y="66677"/>
                  <a:pt x="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cxnSp>
        <p:nvCxnSpPr>
          <p:cNvPr id="5" name="直線コネクタ 4"/>
          <p:cNvCxnSpPr/>
          <p:nvPr/>
        </p:nvCxnSpPr>
        <p:spPr>
          <a:xfrm>
            <a:off x="1293813" y="3213100"/>
            <a:ext cx="166687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032250" y="4429125"/>
            <a:ext cx="4000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1960563" y="3213100"/>
            <a:ext cx="1500187" cy="1143000"/>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2557162"/>
              <a:gd name="connsiteY0" fmla="*/ 1623060 h 1731559"/>
              <a:gd name="connsiteX1" fmla="*/ 2465722 w 2557162"/>
              <a:gd name="connsiteY1" fmla="*/ 1704889 h 1731559"/>
              <a:gd name="connsiteX2" fmla="*/ 1120140 w 2557162"/>
              <a:gd name="connsiteY2" fmla="*/ 1463040 h 1731559"/>
              <a:gd name="connsiteX3" fmla="*/ 468630 w 2557162"/>
              <a:gd name="connsiteY3" fmla="*/ 1062990 h 1731559"/>
              <a:gd name="connsiteX4" fmla="*/ 102870 w 2557162"/>
              <a:gd name="connsiteY4" fmla="*/ 514350 h 1731559"/>
              <a:gd name="connsiteX5" fmla="*/ 0 w 2557162"/>
              <a:gd name="connsiteY5" fmla="*/ 0 h 1731559"/>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2860238 w 2860238"/>
              <a:gd name="connsiteY0" fmla="*/ 1790134 h 1790134"/>
              <a:gd name="connsiteX1" fmla="*/ 1120140 w 2860238"/>
              <a:gd name="connsiteY1" fmla="*/ 1463040 h 1790134"/>
              <a:gd name="connsiteX2" fmla="*/ 468630 w 2860238"/>
              <a:gd name="connsiteY2" fmla="*/ 1062990 h 1790134"/>
              <a:gd name="connsiteX3" fmla="*/ 102870 w 2860238"/>
              <a:gd name="connsiteY3" fmla="*/ 514350 h 1790134"/>
              <a:gd name="connsiteX4" fmla="*/ 0 w 2860238"/>
              <a:gd name="connsiteY4" fmla="*/ 0 h 1790134"/>
              <a:gd name="connsiteX0" fmla="*/ 2860238 w 2860238"/>
              <a:gd name="connsiteY0" fmla="*/ 1790134 h 1790134"/>
              <a:gd name="connsiteX1" fmla="*/ 2071207 w 2860238"/>
              <a:gd name="connsiteY1" fmla="*/ 1363912 h 1790134"/>
              <a:gd name="connsiteX2" fmla="*/ 1120140 w 2860238"/>
              <a:gd name="connsiteY2" fmla="*/ 1463040 h 1790134"/>
              <a:gd name="connsiteX3" fmla="*/ 468630 w 2860238"/>
              <a:gd name="connsiteY3" fmla="*/ 1062990 h 1790134"/>
              <a:gd name="connsiteX4" fmla="*/ 102870 w 2860238"/>
              <a:gd name="connsiteY4" fmla="*/ 514350 h 1790134"/>
              <a:gd name="connsiteX5" fmla="*/ 0 w 2860238"/>
              <a:gd name="connsiteY5" fmla="*/ 0 h 1790134"/>
              <a:gd name="connsiteX0" fmla="*/ 2071207 w 2071207"/>
              <a:gd name="connsiteY0" fmla="*/ 1363912 h 1513194"/>
              <a:gd name="connsiteX1" fmla="*/ 1120140 w 2071207"/>
              <a:gd name="connsiteY1" fmla="*/ 1463040 h 1513194"/>
              <a:gd name="connsiteX2" fmla="*/ 468630 w 2071207"/>
              <a:gd name="connsiteY2" fmla="*/ 1062990 h 1513194"/>
              <a:gd name="connsiteX3" fmla="*/ 102870 w 2071207"/>
              <a:gd name="connsiteY3" fmla="*/ 514350 h 1513194"/>
              <a:gd name="connsiteX4" fmla="*/ 0 w 2071207"/>
              <a:gd name="connsiteY4" fmla="*/ 0 h 1513194"/>
              <a:gd name="connsiteX0" fmla="*/ 2071207 w 2071207"/>
              <a:gd name="connsiteY0" fmla="*/ 1363912 h 1363912"/>
              <a:gd name="connsiteX1" fmla="*/ 789031 w 2071207"/>
              <a:gd name="connsiteY1" fmla="*/ 1108178 h 1363912"/>
              <a:gd name="connsiteX2" fmla="*/ 468630 w 2071207"/>
              <a:gd name="connsiteY2" fmla="*/ 1062990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197258 w 2071207"/>
              <a:gd name="connsiteY2" fmla="*/ 767201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295887 w 2071207"/>
              <a:gd name="connsiteY2" fmla="*/ 852445 h 1363912"/>
              <a:gd name="connsiteX3" fmla="*/ 102870 w 2071207"/>
              <a:gd name="connsiteY3" fmla="*/ 514350 h 1363912"/>
              <a:gd name="connsiteX4" fmla="*/ 0 w 2071207"/>
              <a:gd name="connsiteY4" fmla="*/ 0 h 136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07" h="1363912">
                <a:moveTo>
                  <a:pt x="2071207" y="1363912"/>
                </a:moveTo>
                <a:cubicBezTo>
                  <a:pt x="1781191" y="1309396"/>
                  <a:pt x="1084918" y="1193423"/>
                  <a:pt x="789031" y="1108178"/>
                </a:cubicBezTo>
                <a:cubicBezTo>
                  <a:pt x="493144" y="1022934"/>
                  <a:pt x="410247" y="951416"/>
                  <a:pt x="295887" y="852445"/>
                </a:cubicBezTo>
                <a:cubicBezTo>
                  <a:pt x="181527" y="753474"/>
                  <a:pt x="152185" y="656424"/>
                  <a:pt x="102870" y="514350"/>
                </a:cubicBezTo>
                <a:cubicBezTo>
                  <a:pt x="53555" y="372276"/>
                  <a:pt x="12382" y="168592"/>
                  <a:pt x="0" y="0"/>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8" name="フリーフォーム 7"/>
          <p:cNvSpPr/>
          <p:nvPr/>
        </p:nvSpPr>
        <p:spPr>
          <a:xfrm>
            <a:off x="1960563" y="3213100"/>
            <a:ext cx="3357562" cy="1358900"/>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500198 w 3643306"/>
              <a:gd name="connsiteY1" fmla="*/ 1000132 h 1684506"/>
              <a:gd name="connsiteX2" fmla="*/ 285752 w 3643306"/>
              <a:gd name="connsiteY2" fmla="*/ 357190 h 1684506"/>
              <a:gd name="connsiteX3" fmla="*/ 0 w 3643306"/>
              <a:gd name="connsiteY3" fmla="*/ 0 h 1684506"/>
              <a:gd name="connsiteX0" fmla="*/ 3643306 w 3643306"/>
              <a:gd name="connsiteY0" fmla="*/ 1643074 h 1684506"/>
              <a:gd name="connsiteX1" fmla="*/ 1357322 w 3643306"/>
              <a:gd name="connsiteY1" fmla="*/ 857256 h 1684506"/>
              <a:gd name="connsiteX2" fmla="*/ 285752 w 3643306"/>
              <a:gd name="connsiteY2" fmla="*/ 357190 h 1684506"/>
              <a:gd name="connsiteX3" fmla="*/ 0 w 3643306"/>
              <a:gd name="connsiteY3" fmla="*/ 0 h 1684506"/>
              <a:gd name="connsiteX0" fmla="*/ 3643306 w 4167211"/>
              <a:gd name="connsiteY0" fmla="*/ 1643074 h 1643074"/>
              <a:gd name="connsiteX1" fmla="*/ 3786214 w 4167211"/>
              <a:gd name="connsiteY1" fmla="*/ 1357322 h 1643074"/>
              <a:gd name="connsiteX2" fmla="*/ 1357322 w 4167211"/>
              <a:gd name="connsiteY2" fmla="*/ 857256 h 1643074"/>
              <a:gd name="connsiteX3" fmla="*/ 285752 w 4167211"/>
              <a:gd name="connsiteY3" fmla="*/ 357190 h 1643074"/>
              <a:gd name="connsiteX4" fmla="*/ 0 w 4167211"/>
              <a:gd name="connsiteY4" fmla="*/ 0 h 1643074"/>
              <a:gd name="connsiteX0" fmla="*/ 3726650 w 4393431"/>
              <a:gd name="connsiteY0" fmla="*/ 1643074 h 1643074"/>
              <a:gd name="connsiteX1" fmla="*/ 3869558 w 4393431"/>
              <a:gd name="connsiteY1" fmla="*/ 1357322 h 1643074"/>
              <a:gd name="connsiteX2" fmla="*/ 583410 w 4393431"/>
              <a:gd name="connsiteY2" fmla="*/ 571504 h 1643074"/>
              <a:gd name="connsiteX3" fmla="*/ 369096 w 4393431"/>
              <a:gd name="connsiteY3" fmla="*/ 357190 h 1643074"/>
              <a:gd name="connsiteX4" fmla="*/ 83344 w 4393431"/>
              <a:gd name="connsiteY4" fmla="*/ 0 h 1643074"/>
              <a:gd name="connsiteX0" fmla="*/ 4071934 w 4738715"/>
              <a:gd name="connsiteY0" fmla="*/ 1643074 h 1643074"/>
              <a:gd name="connsiteX1" fmla="*/ 4214842 w 4738715"/>
              <a:gd name="connsiteY1" fmla="*/ 1357322 h 1643074"/>
              <a:gd name="connsiteX2" fmla="*/ 928694 w 4738715"/>
              <a:gd name="connsiteY2" fmla="*/ 571504 h 1643074"/>
              <a:gd name="connsiteX3" fmla="*/ 714380 w 4738715"/>
              <a:gd name="connsiteY3" fmla="*/ 357190 h 1643074"/>
              <a:gd name="connsiteX4" fmla="*/ 0 w 4738715"/>
              <a:gd name="connsiteY4" fmla="*/ 0 h 1643074"/>
              <a:gd name="connsiteX0" fmla="*/ 4083840 w 4750621"/>
              <a:gd name="connsiteY0" fmla="*/ 1643074 h 1643074"/>
              <a:gd name="connsiteX1" fmla="*/ 4226748 w 4750621"/>
              <a:gd name="connsiteY1" fmla="*/ 1357322 h 1643074"/>
              <a:gd name="connsiteX2" fmla="*/ 940600 w 4750621"/>
              <a:gd name="connsiteY2" fmla="*/ 571504 h 1643074"/>
              <a:gd name="connsiteX3" fmla="*/ 154782 w 4750621"/>
              <a:gd name="connsiteY3" fmla="*/ 285752 h 1643074"/>
              <a:gd name="connsiteX4" fmla="*/ 11906 w 4750621"/>
              <a:gd name="connsiteY4" fmla="*/ 0 h 1643074"/>
              <a:gd name="connsiteX0" fmla="*/ 4012402 w 4679183"/>
              <a:gd name="connsiteY0" fmla="*/ 1643074 h 1643074"/>
              <a:gd name="connsiteX1" fmla="*/ 4155310 w 4679183"/>
              <a:gd name="connsiteY1" fmla="*/ 1357322 h 1643074"/>
              <a:gd name="connsiteX2" fmla="*/ 869162 w 4679183"/>
              <a:gd name="connsiteY2" fmla="*/ 571504 h 1643074"/>
              <a:gd name="connsiteX3" fmla="*/ 83344 w 4679183"/>
              <a:gd name="connsiteY3" fmla="*/ 285752 h 1643074"/>
              <a:gd name="connsiteX4" fmla="*/ 369096 w 4679183"/>
              <a:gd name="connsiteY4" fmla="*/ 0 h 1643074"/>
              <a:gd name="connsiteX0" fmla="*/ 3750463 w 4417244"/>
              <a:gd name="connsiteY0" fmla="*/ 1643074 h 1643074"/>
              <a:gd name="connsiteX1" fmla="*/ 3893371 w 4417244"/>
              <a:gd name="connsiteY1" fmla="*/ 1357322 h 1643074"/>
              <a:gd name="connsiteX2" fmla="*/ 607223 w 4417244"/>
              <a:gd name="connsiteY2" fmla="*/ 571504 h 1643074"/>
              <a:gd name="connsiteX3" fmla="*/ 250033 w 4417244"/>
              <a:gd name="connsiteY3" fmla="*/ 500066 h 1643074"/>
              <a:gd name="connsiteX4" fmla="*/ 107157 w 4417244"/>
              <a:gd name="connsiteY4" fmla="*/ 0 h 1643074"/>
              <a:gd name="connsiteX0" fmla="*/ 3655212 w 4250556"/>
              <a:gd name="connsiteY0" fmla="*/ 1643074 h 1643074"/>
              <a:gd name="connsiteX1" fmla="*/ 3798120 w 4250556"/>
              <a:gd name="connsiteY1" fmla="*/ 1357322 h 1643074"/>
              <a:gd name="connsiteX2" fmla="*/ 940599 w 4250556"/>
              <a:gd name="connsiteY2" fmla="*/ 642942 h 1643074"/>
              <a:gd name="connsiteX3" fmla="*/ 154782 w 4250556"/>
              <a:gd name="connsiteY3" fmla="*/ 500066 h 1643074"/>
              <a:gd name="connsiteX4" fmla="*/ 11906 w 4250556"/>
              <a:gd name="connsiteY4" fmla="*/ 0 h 1643074"/>
              <a:gd name="connsiteX0" fmla="*/ 3655213 w 4250557"/>
              <a:gd name="connsiteY0" fmla="*/ 1643074 h 1643074"/>
              <a:gd name="connsiteX1" fmla="*/ 3798121 w 4250557"/>
              <a:gd name="connsiteY1" fmla="*/ 1357322 h 1643074"/>
              <a:gd name="connsiteX2" fmla="*/ 940600 w 4250557"/>
              <a:gd name="connsiteY2" fmla="*/ 642942 h 1643074"/>
              <a:gd name="connsiteX3" fmla="*/ 154782 w 4250557"/>
              <a:gd name="connsiteY3" fmla="*/ 214314 h 1643074"/>
              <a:gd name="connsiteX4" fmla="*/ 11907 w 4250557"/>
              <a:gd name="connsiteY4" fmla="*/ 0 h 1643074"/>
              <a:gd name="connsiteX0" fmla="*/ 3655213 w 4250556"/>
              <a:gd name="connsiteY0" fmla="*/ 1643074 h 1643074"/>
              <a:gd name="connsiteX1" fmla="*/ 3798121 w 4250556"/>
              <a:gd name="connsiteY1" fmla="*/ 1357322 h 1643074"/>
              <a:gd name="connsiteX2" fmla="*/ 940601 w 4250556"/>
              <a:gd name="connsiteY2" fmla="*/ 571504 h 1643074"/>
              <a:gd name="connsiteX3" fmla="*/ 154782 w 4250556"/>
              <a:gd name="connsiteY3" fmla="*/ 214314 h 1643074"/>
              <a:gd name="connsiteX4" fmla="*/ 11907 w 4250556"/>
              <a:gd name="connsiteY4" fmla="*/ 0 h 1643074"/>
              <a:gd name="connsiteX0" fmla="*/ 3940997 w 4298187"/>
              <a:gd name="connsiteY0" fmla="*/ 1428760 h 1500198"/>
              <a:gd name="connsiteX1" fmla="*/ 3798121 w 4298187"/>
              <a:gd name="connsiteY1" fmla="*/ 1357322 h 1500198"/>
              <a:gd name="connsiteX2" fmla="*/ 940601 w 4298187"/>
              <a:gd name="connsiteY2" fmla="*/ 571504 h 1500198"/>
              <a:gd name="connsiteX3" fmla="*/ 154782 w 4298187"/>
              <a:gd name="connsiteY3" fmla="*/ 214314 h 1500198"/>
              <a:gd name="connsiteX4" fmla="*/ 11907 w 4298187"/>
              <a:gd name="connsiteY4" fmla="*/ 0 h 1500198"/>
              <a:gd name="connsiteX0" fmla="*/ 3798121 w 3798121"/>
              <a:gd name="connsiteY0" fmla="*/ 1357322 h 1357322"/>
              <a:gd name="connsiteX1" fmla="*/ 940601 w 3798121"/>
              <a:gd name="connsiteY1" fmla="*/ 571504 h 1357322"/>
              <a:gd name="connsiteX2" fmla="*/ 154782 w 3798121"/>
              <a:gd name="connsiteY2" fmla="*/ 214314 h 1357322"/>
              <a:gd name="connsiteX3" fmla="*/ 11907 w 3798121"/>
              <a:gd name="connsiteY3" fmla="*/ 0 h 1357322"/>
              <a:gd name="connsiteX0" fmla="*/ 3797374 w 3797374"/>
              <a:gd name="connsiteY0" fmla="*/ 1357322 h 1357322"/>
              <a:gd name="connsiteX1" fmla="*/ 939854 w 3797374"/>
              <a:gd name="connsiteY1" fmla="*/ 571504 h 1357322"/>
              <a:gd name="connsiteX2" fmla="*/ 154782 w 3797374"/>
              <a:gd name="connsiteY2" fmla="*/ 358778 h 1357322"/>
              <a:gd name="connsiteX3" fmla="*/ 11160 w 3797374"/>
              <a:gd name="connsiteY3" fmla="*/ 0 h 1357322"/>
              <a:gd name="connsiteX0" fmla="*/ 3809376 w 3809376"/>
              <a:gd name="connsiteY0" fmla="*/ 1357322 h 1357322"/>
              <a:gd name="connsiteX1" fmla="*/ 1023866 w 3809376"/>
              <a:gd name="connsiteY1" fmla="*/ 644532 h 1357322"/>
              <a:gd name="connsiteX2" fmla="*/ 166784 w 3809376"/>
              <a:gd name="connsiteY2" fmla="*/ 358778 h 1357322"/>
              <a:gd name="connsiteX3" fmla="*/ 23162 w 3809376"/>
              <a:gd name="connsiteY3" fmla="*/ 0 h 1357322"/>
              <a:gd name="connsiteX0" fmla="*/ 3809376 w 3809376"/>
              <a:gd name="connsiteY0" fmla="*/ 1357322 h 1357322"/>
              <a:gd name="connsiteX1" fmla="*/ 1023866 w 3809376"/>
              <a:gd name="connsiteY1" fmla="*/ 644532 h 1357322"/>
              <a:gd name="connsiteX2" fmla="*/ 166784 w 3809376"/>
              <a:gd name="connsiteY2" fmla="*/ 358778 h 1357322"/>
              <a:gd name="connsiteX3" fmla="*/ 23162 w 3809376"/>
              <a:gd name="connsiteY3" fmla="*/ 0 h 1357322"/>
              <a:gd name="connsiteX0" fmla="*/ 3786214 w 3786214"/>
              <a:gd name="connsiteY0" fmla="*/ 1357322 h 1357322"/>
              <a:gd name="connsiteX1" fmla="*/ 1000704 w 3786214"/>
              <a:gd name="connsiteY1" fmla="*/ 644532 h 1357322"/>
              <a:gd name="connsiteX2" fmla="*/ 286468 w 3786214"/>
              <a:gd name="connsiteY2" fmla="*/ 430217 h 1357322"/>
              <a:gd name="connsiteX3" fmla="*/ 0 w 3786214"/>
              <a:gd name="connsiteY3" fmla="*/ 0 h 1357322"/>
              <a:gd name="connsiteX0" fmla="*/ 3786214 w 3786214"/>
              <a:gd name="connsiteY0" fmla="*/ 1357322 h 1357322"/>
              <a:gd name="connsiteX1" fmla="*/ 1000704 w 3786214"/>
              <a:gd name="connsiteY1" fmla="*/ 644532 h 1357322"/>
              <a:gd name="connsiteX2" fmla="*/ 286468 w 3786214"/>
              <a:gd name="connsiteY2" fmla="*/ 430217 h 1357322"/>
              <a:gd name="connsiteX3" fmla="*/ 72196 w 3786214"/>
              <a:gd name="connsiteY3" fmla="*/ 144463 h 1357322"/>
              <a:gd name="connsiteX4" fmla="*/ 0 w 3786214"/>
              <a:gd name="connsiteY4" fmla="*/ 0 h 1357322"/>
              <a:gd name="connsiteX0" fmla="*/ 3786214 w 3786214"/>
              <a:gd name="connsiteY0" fmla="*/ 1357322 h 1357322"/>
              <a:gd name="connsiteX1" fmla="*/ 1072127 w 3786214"/>
              <a:gd name="connsiteY1" fmla="*/ 644532 h 1357322"/>
              <a:gd name="connsiteX2" fmla="*/ 286468 w 3786214"/>
              <a:gd name="connsiteY2" fmla="*/ 430217 h 1357322"/>
              <a:gd name="connsiteX3" fmla="*/ 72196 w 3786214"/>
              <a:gd name="connsiteY3" fmla="*/ 144463 h 1357322"/>
              <a:gd name="connsiteX4" fmla="*/ 0 w 3786214"/>
              <a:gd name="connsiteY4" fmla="*/ 0 h 1357322"/>
              <a:gd name="connsiteX0" fmla="*/ 3786214 w 3786214"/>
              <a:gd name="connsiteY0" fmla="*/ 1357322 h 1357322"/>
              <a:gd name="connsiteX1" fmla="*/ 2000634 w 3786214"/>
              <a:gd name="connsiteY1" fmla="*/ 858848 h 1357322"/>
              <a:gd name="connsiteX2" fmla="*/ 1072127 w 3786214"/>
              <a:gd name="connsiteY2" fmla="*/ 644532 h 1357322"/>
              <a:gd name="connsiteX3" fmla="*/ 286468 w 3786214"/>
              <a:gd name="connsiteY3" fmla="*/ 430217 h 1357322"/>
              <a:gd name="connsiteX4" fmla="*/ 72196 w 3786214"/>
              <a:gd name="connsiteY4" fmla="*/ 144463 h 1357322"/>
              <a:gd name="connsiteX5" fmla="*/ 0 w 3786214"/>
              <a:gd name="connsiteY5" fmla="*/ 0 h 1357322"/>
              <a:gd name="connsiteX0" fmla="*/ 3286259 w 3286259"/>
              <a:gd name="connsiteY0" fmla="*/ 1358917 h 1358917"/>
              <a:gd name="connsiteX1" fmla="*/ 2000634 w 3286259"/>
              <a:gd name="connsiteY1" fmla="*/ 858848 h 1358917"/>
              <a:gd name="connsiteX2" fmla="*/ 1072127 w 3286259"/>
              <a:gd name="connsiteY2" fmla="*/ 644532 h 1358917"/>
              <a:gd name="connsiteX3" fmla="*/ 286468 w 3286259"/>
              <a:gd name="connsiteY3" fmla="*/ 430217 h 1358917"/>
              <a:gd name="connsiteX4" fmla="*/ 72196 w 3286259"/>
              <a:gd name="connsiteY4" fmla="*/ 144463 h 1358917"/>
              <a:gd name="connsiteX5" fmla="*/ 0 w 3286259"/>
              <a:gd name="connsiteY5" fmla="*/ 0 h 1358917"/>
              <a:gd name="connsiteX0" fmla="*/ 3357683 w 3357683"/>
              <a:gd name="connsiteY0" fmla="*/ 1358916 h 1358916"/>
              <a:gd name="connsiteX1" fmla="*/ 2000634 w 3357683"/>
              <a:gd name="connsiteY1" fmla="*/ 858848 h 1358916"/>
              <a:gd name="connsiteX2" fmla="*/ 1072127 w 3357683"/>
              <a:gd name="connsiteY2" fmla="*/ 644532 h 1358916"/>
              <a:gd name="connsiteX3" fmla="*/ 286468 w 3357683"/>
              <a:gd name="connsiteY3" fmla="*/ 430217 h 1358916"/>
              <a:gd name="connsiteX4" fmla="*/ 72196 w 3357683"/>
              <a:gd name="connsiteY4" fmla="*/ 144463 h 1358916"/>
              <a:gd name="connsiteX5" fmla="*/ 0 w 3357683"/>
              <a:gd name="connsiteY5" fmla="*/ 0 h 1358916"/>
              <a:gd name="connsiteX0" fmla="*/ 3357683 w 3357683"/>
              <a:gd name="connsiteY0" fmla="*/ 1358916 h 1358916"/>
              <a:gd name="connsiteX1" fmla="*/ 2000634 w 3357683"/>
              <a:gd name="connsiteY1" fmla="*/ 858848 h 1358916"/>
              <a:gd name="connsiteX2" fmla="*/ 1072127 w 3357683"/>
              <a:gd name="connsiteY2" fmla="*/ 644532 h 1358916"/>
              <a:gd name="connsiteX3" fmla="*/ 286468 w 3357683"/>
              <a:gd name="connsiteY3" fmla="*/ 430217 h 1358916"/>
              <a:gd name="connsiteX4" fmla="*/ 72196 w 3357683"/>
              <a:gd name="connsiteY4" fmla="*/ 144463 h 1358916"/>
              <a:gd name="connsiteX5" fmla="*/ 0 w 3357683"/>
              <a:gd name="connsiteY5" fmla="*/ 0 h 1358916"/>
              <a:gd name="connsiteX0" fmla="*/ 3357683 w 3357683"/>
              <a:gd name="connsiteY0" fmla="*/ 1358916 h 1358916"/>
              <a:gd name="connsiteX1" fmla="*/ 2000634 w 3357683"/>
              <a:gd name="connsiteY1" fmla="*/ 858848 h 1358916"/>
              <a:gd name="connsiteX2" fmla="*/ 1072127 w 3357683"/>
              <a:gd name="connsiteY2" fmla="*/ 644532 h 1358916"/>
              <a:gd name="connsiteX3" fmla="*/ 286468 w 3357683"/>
              <a:gd name="connsiteY3" fmla="*/ 430217 h 1358916"/>
              <a:gd name="connsiteX4" fmla="*/ 72196 w 3357683"/>
              <a:gd name="connsiteY4" fmla="*/ 215901 h 1358916"/>
              <a:gd name="connsiteX5" fmla="*/ 0 w 3357683"/>
              <a:gd name="connsiteY5" fmla="*/ 0 h 1358916"/>
              <a:gd name="connsiteX0" fmla="*/ 3357683 w 3357683"/>
              <a:gd name="connsiteY0" fmla="*/ 1358916 h 1358916"/>
              <a:gd name="connsiteX1" fmla="*/ 2000634 w 3357683"/>
              <a:gd name="connsiteY1" fmla="*/ 858848 h 1358916"/>
              <a:gd name="connsiteX2" fmla="*/ 1072127 w 3357683"/>
              <a:gd name="connsiteY2" fmla="*/ 644532 h 1358916"/>
              <a:gd name="connsiteX3" fmla="*/ 429315 w 3357683"/>
              <a:gd name="connsiteY3" fmla="*/ 501655 h 1358916"/>
              <a:gd name="connsiteX4" fmla="*/ 72196 w 3357683"/>
              <a:gd name="connsiteY4" fmla="*/ 215901 h 1358916"/>
              <a:gd name="connsiteX5" fmla="*/ 0 w 3357683"/>
              <a:gd name="connsiteY5" fmla="*/ 0 h 1358916"/>
              <a:gd name="connsiteX0" fmla="*/ 3357683 w 3357683"/>
              <a:gd name="connsiteY0" fmla="*/ 1358916 h 1358916"/>
              <a:gd name="connsiteX1" fmla="*/ 2000634 w 3357683"/>
              <a:gd name="connsiteY1" fmla="*/ 858848 h 1358916"/>
              <a:gd name="connsiteX2" fmla="*/ 1214974 w 3357683"/>
              <a:gd name="connsiteY2" fmla="*/ 715971 h 1358916"/>
              <a:gd name="connsiteX3" fmla="*/ 429315 w 3357683"/>
              <a:gd name="connsiteY3" fmla="*/ 501655 h 1358916"/>
              <a:gd name="connsiteX4" fmla="*/ 72196 w 3357683"/>
              <a:gd name="connsiteY4" fmla="*/ 215901 h 1358916"/>
              <a:gd name="connsiteX5" fmla="*/ 0 w 3357683"/>
              <a:gd name="connsiteY5" fmla="*/ 0 h 1358916"/>
              <a:gd name="connsiteX0" fmla="*/ 3357683 w 3357683"/>
              <a:gd name="connsiteY0" fmla="*/ 1358916 h 1358916"/>
              <a:gd name="connsiteX1" fmla="*/ 2000634 w 3357683"/>
              <a:gd name="connsiteY1" fmla="*/ 858848 h 1358916"/>
              <a:gd name="connsiteX2" fmla="*/ 1214974 w 3357683"/>
              <a:gd name="connsiteY2" fmla="*/ 715971 h 1358916"/>
              <a:gd name="connsiteX3" fmla="*/ 429315 w 3357683"/>
              <a:gd name="connsiteY3" fmla="*/ 430217 h 1358916"/>
              <a:gd name="connsiteX4" fmla="*/ 72196 w 3357683"/>
              <a:gd name="connsiteY4" fmla="*/ 215901 h 1358916"/>
              <a:gd name="connsiteX5" fmla="*/ 0 w 3357683"/>
              <a:gd name="connsiteY5" fmla="*/ 0 h 13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7683" h="1358916">
                <a:moveTo>
                  <a:pt x="3357683" y="1358916"/>
                </a:moveTo>
                <a:lnTo>
                  <a:pt x="2000634" y="858848"/>
                </a:lnTo>
                <a:cubicBezTo>
                  <a:pt x="1548286" y="740050"/>
                  <a:pt x="1481527" y="795568"/>
                  <a:pt x="1214974" y="715971"/>
                </a:cubicBezTo>
                <a:cubicBezTo>
                  <a:pt x="607875" y="549547"/>
                  <a:pt x="596099" y="537639"/>
                  <a:pt x="429315" y="430217"/>
                </a:cubicBezTo>
                <a:cubicBezTo>
                  <a:pt x="278185" y="350143"/>
                  <a:pt x="143748" y="287604"/>
                  <a:pt x="72196" y="215901"/>
                </a:cubicBezTo>
                <a:cubicBezTo>
                  <a:pt x="644" y="144198"/>
                  <a:pt x="15654" y="27347"/>
                  <a:pt x="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9" name="フリーフォーム 8"/>
          <p:cNvSpPr/>
          <p:nvPr/>
        </p:nvSpPr>
        <p:spPr>
          <a:xfrm>
            <a:off x="2960688" y="3213100"/>
            <a:ext cx="3714750" cy="1470025"/>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76" h="1470192">
                <a:moveTo>
                  <a:pt x="3714776" y="1428760"/>
                </a:moveTo>
                <a:cubicBezTo>
                  <a:pt x="3623336" y="1470192"/>
                  <a:pt x="1500198" y="1285884"/>
                  <a:pt x="928694" y="1214446"/>
                </a:cubicBezTo>
                <a:cubicBezTo>
                  <a:pt x="394335" y="1174442"/>
                  <a:pt x="547691" y="1178727"/>
                  <a:pt x="428628" y="1143008"/>
                </a:cubicBezTo>
                <a:cubicBezTo>
                  <a:pt x="309565" y="1107289"/>
                  <a:pt x="273845" y="1131102"/>
                  <a:pt x="214314" y="1000132"/>
                </a:cubicBezTo>
                <a:cubicBezTo>
                  <a:pt x="154783" y="869162"/>
                  <a:pt x="107158" y="523879"/>
                  <a:pt x="71439" y="357190"/>
                </a:cubicBezTo>
                <a:cubicBezTo>
                  <a:pt x="35720" y="190501"/>
                  <a:pt x="16191" y="66677"/>
                  <a:pt x="0" y="0"/>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cxnSp>
        <p:nvCxnSpPr>
          <p:cNvPr id="10" name="直線コネクタ 9"/>
          <p:cNvCxnSpPr>
            <a:endCxn id="13" idx="5"/>
          </p:cNvCxnSpPr>
          <p:nvPr/>
        </p:nvCxnSpPr>
        <p:spPr>
          <a:xfrm flipV="1">
            <a:off x="1149350" y="5203825"/>
            <a:ext cx="811213" cy="2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032250" y="6429375"/>
            <a:ext cx="4000500" cy="111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フリーフォーム 11"/>
          <p:cNvSpPr/>
          <p:nvPr/>
        </p:nvSpPr>
        <p:spPr>
          <a:xfrm>
            <a:off x="1960563" y="5203825"/>
            <a:ext cx="3190875" cy="1390650"/>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2557162"/>
              <a:gd name="connsiteY0" fmla="*/ 1623060 h 1731559"/>
              <a:gd name="connsiteX1" fmla="*/ 2465722 w 2557162"/>
              <a:gd name="connsiteY1" fmla="*/ 1704889 h 1731559"/>
              <a:gd name="connsiteX2" fmla="*/ 1120140 w 2557162"/>
              <a:gd name="connsiteY2" fmla="*/ 1463040 h 1731559"/>
              <a:gd name="connsiteX3" fmla="*/ 468630 w 2557162"/>
              <a:gd name="connsiteY3" fmla="*/ 1062990 h 1731559"/>
              <a:gd name="connsiteX4" fmla="*/ 102870 w 2557162"/>
              <a:gd name="connsiteY4" fmla="*/ 514350 h 1731559"/>
              <a:gd name="connsiteX5" fmla="*/ 0 w 2557162"/>
              <a:gd name="connsiteY5" fmla="*/ 0 h 1731559"/>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2860238 w 2860238"/>
              <a:gd name="connsiteY0" fmla="*/ 1790134 h 1790134"/>
              <a:gd name="connsiteX1" fmla="*/ 1120140 w 2860238"/>
              <a:gd name="connsiteY1" fmla="*/ 1463040 h 1790134"/>
              <a:gd name="connsiteX2" fmla="*/ 468630 w 2860238"/>
              <a:gd name="connsiteY2" fmla="*/ 1062990 h 1790134"/>
              <a:gd name="connsiteX3" fmla="*/ 102870 w 2860238"/>
              <a:gd name="connsiteY3" fmla="*/ 514350 h 1790134"/>
              <a:gd name="connsiteX4" fmla="*/ 0 w 2860238"/>
              <a:gd name="connsiteY4" fmla="*/ 0 h 1790134"/>
              <a:gd name="connsiteX0" fmla="*/ 2860238 w 2860238"/>
              <a:gd name="connsiteY0" fmla="*/ 1790134 h 1790134"/>
              <a:gd name="connsiteX1" fmla="*/ 2071207 w 2860238"/>
              <a:gd name="connsiteY1" fmla="*/ 1363912 h 1790134"/>
              <a:gd name="connsiteX2" fmla="*/ 1120140 w 2860238"/>
              <a:gd name="connsiteY2" fmla="*/ 1463040 h 1790134"/>
              <a:gd name="connsiteX3" fmla="*/ 468630 w 2860238"/>
              <a:gd name="connsiteY3" fmla="*/ 1062990 h 1790134"/>
              <a:gd name="connsiteX4" fmla="*/ 102870 w 2860238"/>
              <a:gd name="connsiteY4" fmla="*/ 514350 h 1790134"/>
              <a:gd name="connsiteX5" fmla="*/ 0 w 2860238"/>
              <a:gd name="connsiteY5" fmla="*/ 0 h 1790134"/>
              <a:gd name="connsiteX0" fmla="*/ 2071207 w 2071207"/>
              <a:gd name="connsiteY0" fmla="*/ 1363912 h 1513194"/>
              <a:gd name="connsiteX1" fmla="*/ 1120140 w 2071207"/>
              <a:gd name="connsiteY1" fmla="*/ 1463040 h 1513194"/>
              <a:gd name="connsiteX2" fmla="*/ 468630 w 2071207"/>
              <a:gd name="connsiteY2" fmla="*/ 1062990 h 1513194"/>
              <a:gd name="connsiteX3" fmla="*/ 102870 w 2071207"/>
              <a:gd name="connsiteY3" fmla="*/ 514350 h 1513194"/>
              <a:gd name="connsiteX4" fmla="*/ 0 w 2071207"/>
              <a:gd name="connsiteY4" fmla="*/ 0 h 1513194"/>
              <a:gd name="connsiteX0" fmla="*/ 2071207 w 2071207"/>
              <a:gd name="connsiteY0" fmla="*/ 1363912 h 1363912"/>
              <a:gd name="connsiteX1" fmla="*/ 789031 w 2071207"/>
              <a:gd name="connsiteY1" fmla="*/ 1108178 h 1363912"/>
              <a:gd name="connsiteX2" fmla="*/ 468630 w 2071207"/>
              <a:gd name="connsiteY2" fmla="*/ 1062990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197258 w 2071207"/>
              <a:gd name="connsiteY2" fmla="*/ 767201 h 1363912"/>
              <a:gd name="connsiteX3" fmla="*/ 102870 w 2071207"/>
              <a:gd name="connsiteY3" fmla="*/ 514350 h 1363912"/>
              <a:gd name="connsiteX4" fmla="*/ 0 w 2071207"/>
              <a:gd name="connsiteY4" fmla="*/ 0 h 1363912"/>
              <a:gd name="connsiteX0" fmla="*/ 3846527 w 3846527"/>
              <a:gd name="connsiteY0" fmla="*/ 1583840 h 1583840"/>
              <a:gd name="connsiteX1" fmla="*/ 789031 w 3846527"/>
              <a:gd name="connsiteY1" fmla="*/ 1108178 h 1583840"/>
              <a:gd name="connsiteX2" fmla="*/ 197258 w 3846527"/>
              <a:gd name="connsiteY2" fmla="*/ 767201 h 1583840"/>
              <a:gd name="connsiteX3" fmla="*/ 102870 w 3846527"/>
              <a:gd name="connsiteY3" fmla="*/ 514350 h 1583840"/>
              <a:gd name="connsiteX4" fmla="*/ 0 w 3846527"/>
              <a:gd name="connsiteY4" fmla="*/ 0 h 1583840"/>
              <a:gd name="connsiteX0" fmla="*/ 3846527 w 3846527"/>
              <a:gd name="connsiteY0" fmla="*/ 1583840 h 1583840"/>
              <a:gd name="connsiteX1" fmla="*/ 887660 w 3846527"/>
              <a:gd name="connsiteY1" fmla="*/ 987129 h 1583840"/>
              <a:gd name="connsiteX2" fmla="*/ 197258 w 3846527"/>
              <a:gd name="connsiteY2" fmla="*/ 767201 h 1583840"/>
              <a:gd name="connsiteX3" fmla="*/ 102870 w 3846527"/>
              <a:gd name="connsiteY3" fmla="*/ 514350 h 1583840"/>
              <a:gd name="connsiteX4" fmla="*/ 0 w 3846527"/>
              <a:gd name="connsiteY4" fmla="*/ 0 h 1583840"/>
              <a:gd name="connsiteX0" fmla="*/ 3846527 w 3846527"/>
              <a:gd name="connsiteY0" fmla="*/ 1583840 h 1583840"/>
              <a:gd name="connsiteX1" fmla="*/ 887660 w 3846527"/>
              <a:gd name="connsiteY1" fmla="*/ 987129 h 1583840"/>
              <a:gd name="connsiteX2" fmla="*/ 295887 w 3846527"/>
              <a:gd name="connsiteY2" fmla="*/ 646151 h 1583840"/>
              <a:gd name="connsiteX3" fmla="*/ 102870 w 3846527"/>
              <a:gd name="connsiteY3" fmla="*/ 514350 h 1583840"/>
              <a:gd name="connsiteX4" fmla="*/ 0 w 3846527"/>
              <a:gd name="connsiteY4" fmla="*/ 0 h 1583840"/>
              <a:gd name="connsiteX0" fmla="*/ 3846527 w 3846527"/>
              <a:gd name="connsiteY0" fmla="*/ 1583840 h 1583840"/>
              <a:gd name="connsiteX1" fmla="*/ 887660 w 3846527"/>
              <a:gd name="connsiteY1" fmla="*/ 987129 h 1583840"/>
              <a:gd name="connsiteX2" fmla="*/ 295887 w 3846527"/>
              <a:gd name="connsiteY2" fmla="*/ 646151 h 1583840"/>
              <a:gd name="connsiteX3" fmla="*/ 0 w 3846527"/>
              <a:gd name="connsiteY3" fmla="*/ 0 h 1583840"/>
              <a:gd name="connsiteX0" fmla="*/ 3846527 w 3846527"/>
              <a:gd name="connsiteY0" fmla="*/ 1583840 h 1583840"/>
              <a:gd name="connsiteX1" fmla="*/ 1282176 w 3846527"/>
              <a:gd name="connsiteY1" fmla="*/ 987129 h 1583840"/>
              <a:gd name="connsiteX2" fmla="*/ 295887 w 3846527"/>
              <a:gd name="connsiteY2" fmla="*/ 646151 h 1583840"/>
              <a:gd name="connsiteX3" fmla="*/ 0 w 3846527"/>
              <a:gd name="connsiteY3" fmla="*/ 0 h 1583840"/>
              <a:gd name="connsiteX0" fmla="*/ 3846527 w 3846527"/>
              <a:gd name="connsiteY0" fmla="*/ 1583840 h 1583840"/>
              <a:gd name="connsiteX1" fmla="*/ 1282176 w 3846527"/>
              <a:gd name="connsiteY1" fmla="*/ 987129 h 1583840"/>
              <a:gd name="connsiteX2" fmla="*/ 394516 w 3846527"/>
              <a:gd name="connsiteY2" fmla="*/ 646151 h 1583840"/>
              <a:gd name="connsiteX3" fmla="*/ 0 w 3846527"/>
              <a:gd name="connsiteY3" fmla="*/ 0 h 1583840"/>
              <a:gd name="connsiteX0" fmla="*/ 3846527 w 3846527"/>
              <a:gd name="connsiteY0" fmla="*/ 1583840 h 1583840"/>
              <a:gd name="connsiteX1" fmla="*/ 1676691 w 3846527"/>
              <a:gd name="connsiteY1" fmla="*/ 1157618 h 1583840"/>
              <a:gd name="connsiteX2" fmla="*/ 394516 w 3846527"/>
              <a:gd name="connsiteY2" fmla="*/ 646151 h 1583840"/>
              <a:gd name="connsiteX3" fmla="*/ 0 w 3846527"/>
              <a:gd name="connsiteY3" fmla="*/ 0 h 1583840"/>
              <a:gd name="connsiteX0" fmla="*/ 3846527 w 4405424"/>
              <a:gd name="connsiteY0" fmla="*/ 1583840 h 1654877"/>
              <a:gd name="connsiteX1" fmla="*/ 4043785 w 4405424"/>
              <a:gd name="connsiteY1" fmla="*/ 1583840 h 1654877"/>
              <a:gd name="connsiteX2" fmla="*/ 1676691 w 4405424"/>
              <a:gd name="connsiteY2" fmla="*/ 1157618 h 1654877"/>
              <a:gd name="connsiteX3" fmla="*/ 394516 w 4405424"/>
              <a:gd name="connsiteY3" fmla="*/ 646151 h 1654877"/>
              <a:gd name="connsiteX4" fmla="*/ 0 w 4405424"/>
              <a:gd name="connsiteY4" fmla="*/ 0 h 1654877"/>
              <a:gd name="connsiteX0" fmla="*/ 3846527 w 4405425"/>
              <a:gd name="connsiteY0" fmla="*/ 1583840 h 1660775"/>
              <a:gd name="connsiteX1" fmla="*/ 4043785 w 4405425"/>
              <a:gd name="connsiteY1" fmla="*/ 1583840 h 1660775"/>
              <a:gd name="connsiteX2" fmla="*/ 1676681 w 4405425"/>
              <a:gd name="connsiteY2" fmla="*/ 1122230 h 1660775"/>
              <a:gd name="connsiteX3" fmla="*/ 394516 w 4405425"/>
              <a:gd name="connsiteY3" fmla="*/ 646151 h 1660775"/>
              <a:gd name="connsiteX4" fmla="*/ 0 w 4405425"/>
              <a:gd name="connsiteY4" fmla="*/ 0 h 1660775"/>
              <a:gd name="connsiteX0" fmla="*/ 3846527 w 4405426"/>
              <a:gd name="connsiteY0" fmla="*/ 1583840 h 1660775"/>
              <a:gd name="connsiteX1" fmla="*/ 4043785 w 4405426"/>
              <a:gd name="connsiteY1" fmla="*/ 1583840 h 1660775"/>
              <a:gd name="connsiteX2" fmla="*/ 1676681 w 4405426"/>
              <a:gd name="connsiteY2" fmla="*/ 1122230 h 1660775"/>
              <a:gd name="connsiteX3" fmla="*/ 295865 w 4405426"/>
              <a:gd name="connsiteY3" fmla="*/ 610409 h 1660775"/>
              <a:gd name="connsiteX4" fmla="*/ 0 w 4405426"/>
              <a:gd name="connsiteY4" fmla="*/ 0 h 166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426" h="1660775">
                <a:moveTo>
                  <a:pt x="3846527" y="1583840"/>
                </a:moveTo>
                <a:cubicBezTo>
                  <a:pt x="3845935" y="1584929"/>
                  <a:pt x="4405426" y="1660775"/>
                  <a:pt x="4043785" y="1583840"/>
                </a:cubicBezTo>
                <a:cubicBezTo>
                  <a:pt x="3682144" y="1506905"/>
                  <a:pt x="2301334" y="1284469"/>
                  <a:pt x="1676681" y="1122230"/>
                </a:cubicBezTo>
                <a:cubicBezTo>
                  <a:pt x="1052028" y="959992"/>
                  <a:pt x="575312" y="797447"/>
                  <a:pt x="295865" y="610409"/>
                </a:cubicBezTo>
                <a:cubicBezTo>
                  <a:pt x="16418" y="423371"/>
                  <a:pt x="61643" y="134615"/>
                  <a:pt x="0" y="0"/>
                </a:cubicBezTo>
              </a:path>
            </a:pathLst>
          </a:cu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13" name="フリーフォーム 12"/>
          <p:cNvSpPr/>
          <p:nvPr/>
        </p:nvSpPr>
        <p:spPr>
          <a:xfrm>
            <a:off x="1960563" y="5203825"/>
            <a:ext cx="4786312" cy="1439863"/>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4786346 w 4786346"/>
              <a:gd name="connsiteY0" fmla="*/ 1398754 h 1440186"/>
              <a:gd name="connsiteX1" fmla="*/ 928694 w 4786346"/>
              <a:gd name="connsiteY1" fmla="*/ 1214446 h 1440186"/>
              <a:gd name="connsiteX2" fmla="*/ 428628 w 4786346"/>
              <a:gd name="connsiteY2" fmla="*/ 1143008 h 1440186"/>
              <a:gd name="connsiteX3" fmla="*/ 214314 w 4786346"/>
              <a:gd name="connsiteY3" fmla="*/ 1000132 h 1440186"/>
              <a:gd name="connsiteX4" fmla="*/ 71439 w 4786346"/>
              <a:gd name="connsiteY4" fmla="*/ 357190 h 1440186"/>
              <a:gd name="connsiteX5" fmla="*/ 0 w 4786346"/>
              <a:gd name="connsiteY5" fmla="*/ 0 h 144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6346" h="1440186">
                <a:moveTo>
                  <a:pt x="4786346" y="1398754"/>
                </a:moveTo>
                <a:cubicBezTo>
                  <a:pt x="4694906" y="1440186"/>
                  <a:pt x="1500198" y="1285884"/>
                  <a:pt x="928694" y="1214446"/>
                </a:cubicBezTo>
                <a:cubicBezTo>
                  <a:pt x="394335" y="1174442"/>
                  <a:pt x="547691" y="1178727"/>
                  <a:pt x="428628" y="1143008"/>
                </a:cubicBezTo>
                <a:cubicBezTo>
                  <a:pt x="309565" y="1107289"/>
                  <a:pt x="273845" y="1131102"/>
                  <a:pt x="214314" y="1000132"/>
                </a:cubicBezTo>
                <a:cubicBezTo>
                  <a:pt x="154783" y="869162"/>
                  <a:pt x="107158" y="523879"/>
                  <a:pt x="71439" y="357190"/>
                </a:cubicBezTo>
                <a:cubicBezTo>
                  <a:pt x="35720" y="190501"/>
                  <a:pt x="16191" y="66677"/>
                  <a:pt x="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14" name="フリーフォーム 13"/>
          <p:cNvSpPr/>
          <p:nvPr/>
        </p:nvSpPr>
        <p:spPr>
          <a:xfrm>
            <a:off x="1960563" y="5203825"/>
            <a:ext cx="2035175" cy="1344613"/>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2557162"/>
              <a:gd name="connsiteY0" fmla="*/ 1623060 h 1731559"/>
              <a:gd name="connsiteX1" fmla="*/ 2465722 w 2557162"/>
              <a:gd name="connsiteY1" fmla="*/ 1704889 h 1731559"/>
              <a:gd name="connsiteX2" fmla="*/ 1120140 w 2557162"/>
              <a:gd name="connsiteY2" fmla="*/ 1463040 h 1731559"/>
              <a:gd name="connsiteX3" fmla="*/ 468630 w 2557162"/>
              <a:gd name="connsiteY3" fmla="*/ 1062990 h 1731559"/>
              <a:gd name="connsiteX4" fmla="*/ 102870 w 2557162"/>
              <a:gd name="connsiteY4" fmla="*/ 514350 h 1731559"/>
              <a:gd name="connsiteX5" fmla="*/ 0 w 2557162"/>
              <a:gd name="connsiteY5" fmla="*/ 0 h 1731559"/>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2860238 w 2860238"/>
              <a:gd name="connsiteY0" fmla="*/ 1790134 h 1790134"/>
              <a:gd name="connsiteX1" fmla="*/ 1120140 w 2860238"/>
              <a:gd name="connsiteY1" fmla="*/ 1463040 h 1790134"/>
              <a:gd name="connsiteX2" fmla="*/ 468630 w 2860238"/>
              <a:gd name="connsiteY2" fmla="*/ 1062990 h 1790134"/>
              <a:gd name="connsiteX3" fmla="*/ 102870 w 2860238"/>
              <a:gd name="connsiteY3" fmla="*/ 514350 h 1790134"/>
              <a:gd name="connsiteX4" fmla="*/ 0 w 2860238"/>
              <a:gd name="connsiteY4" fmla="*/ 0 h 1790134"/>
              <a:gd name="connsiteX0" fmla="*/ 2860238 w 2860238"/>
              <a:gd name="connsiteY0" fmla="*/ 1790134 h 1790134"/>
              <a:gd name="connsiteX1" fmla="*/ 2071207 w 2860238"/>
              <a:gd name="connsiteY1" fmla="*/ 1363912 h 1790134"/>
              <a:gd name="connsiteX2" fmla="*/ 1120140 w 2860238"/>
              <a:gd name="connsiteY2" fmla="*/ 1463040 h 1790134"/>
              <a:gd name="connsiteX3" fmla="*/ 468630 w 2860238"/>
              <a:gd name="connsiteY3" fmla="*/ 1062990 h 1790134"/>
              <a:gd name="connsiteX4" fmla="*/ 102870 w 2860238"/>
              <a:gd name="connsiteY4" fmla="*/ 514350 h 1790134"/>
              <a:gd name="connsiteX5" fmla="*/ 0 w 2860238"/>
              <a:gd name="connsiteY5" fmla="*/ 0 h 1790134"/>
              <a:gd name="connsiteX0" fmla="*/ 2071207 w 2071207"/>
              <a:gd name="connsiteY0" fmla="*/ 1363912 h 1513194"/>
              <a:gd name="connsiteX1" fmla="*/ 1120140 w 2071207"/>
              <a:gd name="connsiteY1" fmla="*/ 1463040 h 1513194"/>
              <a:gd name="connsiteX2" fmla="*/ 468630 w 2071207"/>
              <a:gd name="connsiteY2" fmla="*/ 1062990 h 1513194"/>
              <a:gd name="connsiteX3" fmla="*/ 102870 w 2071207"/>
              <a:gd name="connsiteY3" fmla="*/ 514350 h 1513194"/>
              <a:gd name="connsiteX4" fmla="*/ 0 w 2071207"/>
              <a:gd name="connsiteY4" fmla="*/ 0 h 1513194"/>
              <a:gd name="connsiteX0" fmla="*/ 2071207 w 2071207"/>
              <a:gd name="connsiteY0" fmla="*/ 1363912 h 1363912"/>
              <a:gd name="connsiteX1" fmla="*/ 789031 w 2071207"/>
              <a:gd name="connsiteY1" fmla="*/ 1108178 h 1363912"/>
              <a:gd name="connsiteX2" fmla="*/ 468630 w 2071207"/>
              <a:gd name="connsiteY2" fmla="*/ 1062990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197258 w 2071207"/>
              <a:gd name="connsiteY2" fmla="*/ 767201 h 1363912"/>
              <a:gd name="connsiteX3" fmla="*/ 102870 w 2071207"/>
              <a:gd name="connsiteY3" fmla="*/ 514350 h 1363912"/>
              <a:gd name="connsiteX4" fmla="*/ 0 w 2071207"/>
              <a:gd name="connsiteY4" fmla="*/ 0 h 1363912"/>
              <a:gd name="connsiteX0" fmla="*/ 3846527 w 3846527"/>
              <a:gd name="connsiteY0" fmla="*/ 1583840 h 1583840"/>
              <a:gd name="connsiteX1" fmla="*/ 789031 w 3846527"/>
              <a:gd name="connsiteY1" fmla="*/ 1108178 h 1583840"/>
              <a:gd name="connsiteX2" fmla="*/ 197258 w 3846527"/>
              <a:gd name="connsiteY2" fmla="*/ 767201 h 1583840"/>
              <a:gd name="connsiteX3" fmla="*/ 102870 w 3846527"/>
              <a:gd name="connsiteY3" fmla="*/ 514350 h 1583840"/>
              <a:gd name="connsiteX4" fmla="*/ 0 w 3846527"/>
              <a:gd name="connsiteY4" fmla="*/ 0 h 1583840"/>
              <a:gd name="connsiteX0" fmla="*/ 3846527 w 3846527"/>
              <a:gd name="connsiteY0" fmla="*/ 1583840 h 1583840"/>
              <a:gd name="connsiteX1" fmla="*/ 887660 w 3846527"/>
              <a:gd name="connsiteY1" fmla="*/ 987129 h 1583840"/>
              <a:gd name="connsiteX2" fmla="*/ 197258 w 3846527"/>
              <a:gd name="connsiteY2" fmla="*/ 767201 h 1583840"/>
              <a:gd name="connsiteX3" fmla="*/ 102870 w 3846527"/>
              <a:gd name="connsiteY3" fmla="*/ 514350 h 1583840"/>
              <a:gd name="connsiteX4" fmla="*/ 0 w 3846527"/>
              <a:gd name="connsiteY4" fmla="*/ 0 h 1583840"/>
              <a:gd name="connsiteX0" fmla="*/ 3846527 w 3846527"/>
              <a:gd name="connsiteY0" fmla="*/ 1583840 h 1583840"/>
              <a:gd name="connsiteX1" fmla="*/ 887660 w 3846527"/>
              <a:gd name="connsiteY1" fmla="*/ 987129 h 1583840"/>
              <a:gd name="connsiteX2" fmla="*/ 295887 w 3846527"/>
              <a:gd name="connsiteY2" fmla="*/ 646151 h 1583840"/>
              <a:gd name="connsiteX3" fmla="*/ 102870 w 3846527"/>
              <a:gd name="connsiteY3" fmla="*/ 514350 h 1583840"/>
              <a:gd name="connsiteX4" fmla="*/ 0 w 3846527"/>
              <a:gd name="connsiteY4" fmla="*/ 0 h 1583840"/>
              <a:gd name="connsiteX0" fmla="*/ 3846527 w 3846527"/>
              <a:gd name="connsiteY0" fmla="*/ 1583840 h 1583840"/>
              <a:gd name="connsiteX1" fmla="*/ 887660 w 3846527"/>
              <a:gd name="connsiteY1" fmla="*/ 987129 h 1583840"/>
              <a:gd name="connsiteX2" fmla="*/ 295887 w 3846527"/>
              <a:gd name="connsiteY2" fmla="*/ 646151 h 1583840"/>
              <a:gd name="connsiteX3" fmla="*/ 0 w 3846527"/>
              <a:gd name="connsiteY3" fmla="*/ 0 h 1583840"/>
              <a:gd name="connsiteX0" fmla="*/ 3846527 w 3846527"/>
              <a:gd name="connsiteY0" fmla="*/ 1583840 h 1583840"/>
              <a:gd name="connsiteX1" fmla="*/ 887660 w 3846527"/>
              <a:gd name="connsiteY1" fmla="*/ 987129 h 1583840"/>
              <a:gd name="connsiteX2" fmla="*/ 295887 w 3846527"/>
              <a:gd name="connsiteY2" fmla="*/ 816640 h 1583840"/>
              <a:gd name="connsiteX3" fmla="*/ 0 w 3846527"/>
              <a:gd name="connsiteY3" fmla="*/ 0 h 1583840"/>
              <a:gd name="connsiteX0" fmla="*/ 3846527 w 3846527"/>
              <a:gd name="connsiteY0" fmla="*/ 1583840 h 1583840"/>
              <a:gd name="connsiteX1" fmla="*/ 1282176 w 3846527"/>
              <a:gd name="connsiteY1" fmla="*/ 1328107 h 1583840"/>
              <a:gd name="connsiteX2" fmla="*/ 295887 w 3846527"/>
              <a:gd name="connsiteY2" fmla="*/ 816640 h 1583840"/>
              <a:gd name="connsiteX3" fmla="*/ 0 w 3846527"/>
              <a:gd name="connsiteY3" fmla="*/ 0 h 1583840"/>
              <a:gd name="connsiteX0" fmla="*/ 2268459 w 2268459"/>
              <a:gd name="connsiteY0" fmla="*/ 1462614 h 1462614"/>
              <a:gd name="connsiteX1" fmla="*/ 1282176 w 2268459"/>
              <a:gd name="connsiteY1" fmla="*/ 1328107 h 1462614"/>
              <a:gd name="connsiteX2" fmla="*/ 295887 w 2268459"/>
              <a:gd name="connsiteY2" fmla="*/ 816640 h 1462614"/>
              <a:gd name="connsiteX3" fmla="*/ 0 w 2268459"/>
              <a:gd name="connsiteY3" fmla="*/ 0 h 1462614"/>
              <a:gd name="connsiteX0" fmla="*/ 2268459 w 2268459"/>
              <a:gd name="connsiteY0" fmla="*/ 1547870 h 1547870"/>
              <a:gd name="connsiteX1" fmla="*/ 1282176 w 2268459"/>
              <a:gd name="connsiteY1" fmla="*/ 1328107 h 1547870"/>
              <a:gd name="connsiteX2" fmla="*/ 295887 w 2268459"/>
              <a:gd name="connsiteY2" fmla="*/ 816640 h 1547870"/>
              <a:gd name="connsiteX3" fmla="*/ 0 w 2268459"/>
              <a:gd name="connsiteY3" fmla="*/ 0 h 1547870"/>
              <a:gd name="connsiteX0" fmla="*/ 2268459 w 2268459"/>
              <a:gd name="connsiteY0" fmla="*/ 1547870 h 1547870"/>
              <a:gd name="connsiteX1" fmla="*/ 887644 w 2268459"/>
              <a:gd name="connsiteY1" fmla="*/ 1206848 h 1547870"/>
              <a:gd name="connsiteX2" fmla="*/ 295887 w 2268459"/>
              <a:gd name="connsiteY2" fmla="*/ 816640 h 1547870"/>
              <a:gd name="connsiteX3" fmla="*/ 0 w 2268459"/>
              <a:gd name="connsiteY3" fmla="*/ 0 h 1547870"/>
              <a:gd name="connsiteX0" fmla="*/ 2367089 w 2367089"/>
              <a:gd name="connsiteY0" fmla="*/ 1547869 h 1547869"/>
              <a:gd name="connsiteX1" fmla="*/ 887644 w 2367089"/>
              <a:gd name="connsiteY1" fmla="*/ 1206848 h 1547869"/>
              <a:gd name="connsiteX2" fmla="*/ 295887 w 2367089"/>
              <a:gd name="connsiteY2" fmla="*/ 816640 h 1547869"/>
              <a:gd name="connsiteX3" fmla="*/ 0 w 2367089"/>
              <a:gd name="connsiteY3" fmla="*/ 0 h 1547869"/>
              <a:gd name="connsiteX0" fmla="*/ 2367089 w 2810922"/>
              <a:gd name="connsiteY0" fmla="*/ 1547869 h 1604707"/>
              <a:gd name="connsiteX1" fmla="*/ 2564348 w 2810922"/>
              <a:gd name="connsiteY1" fmla="*/ 1547870 h 1604707"/>
              <a:gd name="connsiteX2" fmla="*/ 887644 w 2810922"/>
              <a:gd name="connsiteY2" fmla="*/ 1206848 h 1604707"/>
              <a:gd name="connsiteX3" fmla="*/ 295887 w 2810922"/>
              <a:gd name="connsiteY3" fmla="*/ 816640 h 1604707"/>
              <a:gd name="connsiteX4" fmla="*/ 0 w 2810922"/>
              <a:gd name="connsiteY4" fmla="*/ 0 h 1604707"/>
              <a:gd name="connsiteX0" fmla="*/ 2367089 w 2810922"/>
              <a:gd name="connsiteY0" fmla="*/ 1547869 h 1604707"/>
              <a:gd name="connsiteX1" fmla="*/ 2564348 w 2810922"/>
              <a:gd name="connsiteY1" fmla="*/ 1547870 h 1604707"/>
              <a:gd name="connsiteX2" fmla="*/ 887644 w 2810922"/>
              <a:gd name="connsiteY2" fmla="*/ 1206848 h 1604707"/>
              <a:gd name="connsiteX3" fmla="*/ 197237 w 2810922"/>
              <a:gd name="connsiteY3" fmla="*/ 865829 h 1604707"/>
              <a:gd name="connsiteX4" fmla="*/ 0 w 2810922"/>
              <a:gd name="connsiteY4" fmla="*/ 0 h 1604707"/>
              <a:gd name="connsiteX0" fmla="*/ 2367089 w 2810922"/>
              <a:gd name="connsiteY0" fmla="*/ 1547869 h 1604707"/>
              <a:gd name="connsiteX1" fmla="*/ 2564348 w 2810922"/>
              <a:gd name="connsiteY1" fmla="*/ 1547870 h 1604707"/>
              <a:gd name="connsiteX2" fmla="*/ 887644 w 2810922"/>
              <a:gd name="connsiteY2" fmla="*/ 1206848 h 1604707"/>
              <a:gd name="connsiteX3" fmla="*/ 295867 w 2810922"/>
              <a:gd name="connsiteY3" fmla="*/ 780574 h 1604707"/>
              <a:gd name="connsiteX4" fmla="*/ 0 w 2810922"/>
              <a:gd name="connsiteY4" fmla="*/ 0 h 1604707"/>
              <a:gd name="connsiteX0" fmla="*/ 2367089 w 2810922"/>
              <a:gd name="connsiteY0" fmla="*/ 1547869 h 1604707"/>
              <a:gd name="connsiteX1" fmla="*/ 2564348 w 2810922"/>
              <a:gd name="connsiteY1" fmla="*/ 1547870 h 1604707"/>
              <a:gd name="connsiteX2" fmla="*/ 887644 w 2810922"/>
              <a:gd name="connsiteY2" fmla="*/ 1206848 h 1604707"/>
              <a:gd name="connsiteX3" fmla="*/ 295867 w 2810922"/>
              <a:gd name="connsiteY3" fmla="*/ 865829 h 1604707"/>
              <a:gd name="connsiteX4" fmla="*/ 0 w 2810922"/>
              <a:gd name="connsiteY4" fmla="*/ 0 h 160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922" h="1604707">
                <a:moveTo>
                  <a:pt x="2367089" y="1547869"/>
                </a:moveTo>
                <a:cubicBezTo>
                  <a:pt x="2367134" y="1544947"/>
                  <a:pt x="2810922" y="1604707"/>
                  <a:pt x="2564348" y="1547870"/>
                </a:cubicBezTo>
                <a:cubicBezTo>
                  <a:pt x="2317774" y="1491033"/>
                  <a:pt x="1265724" y="1320521"/>
                  <a:pt x="887644" y="1206848"/>
                </a:cubicBezTo>
                <a:cubicBezTo>
                  <a:pt x="509564" y="1093175"/>
                  <a:pt x="443808" y="1066970"/>
                  <a:pt x="295867" y="865829"/>
                </a:cubicBezTo>
                <a:cubicBezTo>
                  <a:pt x="147926" y="664688"/>
                  <a:pt x="61643" y="134615"/>
                  <a:pt x="0" y="0"/>
                </a:cubicBezTo>
              </a:path>
            </a:pathLst>
          </a:cu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cxnSp>
        <p:nvCxnSpPr>
          <p:cNvPr id="15" name="直線コネクタ 14"/>
          <p:cNvCxnSpPr/>
          <p:nvPr/>
        </p:nvCxnSpPr>
        <p:spPr>
          <a:xfrm>
            <a:off x="3032125" y="1214438"/>
            <a:ext cx="4929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93"/>
          <p:cNvSpPr>
            <a:spLocks noChangeArrowheads="1"/>
          </p:cNvSpPr>
          <p:nvPr/>
        </p:nvSpPr>
        <p:spPr bwMode="auto">
          <a:xfrm>
            <a:off x="5983288" y="915988"/>
            <a:ext cx="1341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1400">
                <a:solidFill>
                  <a:srgbClr val="000000"/>
                </a:solidFill>
                <a:latin typeface="Times New Roman" charset="0"/>
                <a:cs typeface="Times New Roman" charset="0"/>
              </a:rPr>
              <a:t>high water level</a:t>
            </a:r>
          </a:p>
        </p:txBody>
      </p:sp>
      <p:cxnSp>
        <p:nvCxnSpPr>
          <p:cNvPr id="17" name="直線コネクタ 16"/>
          <p:cNvCxnSpPr/>
          <p:nvPr/>
        </p:nvCxnSpPr>
        <p:spPr>
          <a:xfrm flipV="1">
            <a:off x="2032000" y="5303838"/>
            <a:ext cx="5929313" cy="127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下矢印 17"/>
          <p:cNvSpPr/>
          <p:nvPr/>
        </p:nvSpPr>
        <p:spPr>
          <a:xfrm>
            <a:off x="7532688" y="3357563"/>
            <a:ext cx="142875" cy="1054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19" name="左矢印 18"/>
          <p:cNvSpPr/>
          <p:nvPr/>
        </p:nvSpPr>
        <p:spPr>
          <a:xfrm rot="19608036">
            <a:off x="2998788" y="5962650"/>
            <a:ext cx="311150" cy="136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20" name="左矢印 19"/>
          <p:cNvSpPr/>
          <p:nvPr/>
        </p:nvSpPr>
        <p:spPr>
          <a:xfrm rot="19608036">
            <a:off x="2579688" y="6069013"/>
            <a:ext cx="311150" cy="136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21" name="左矢印 20"/>
          <p:cNvSpPr/>
          <p:nvPr/>
        </p:nvSpPr>
        <p:spPr>
          <a:xfrm rot="19608036">
            <a:off x="2274888" y="6157913"/>
            <a:ext cx="233362" cy="103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22" name="左矢印 21"/>
          <p:cNvSpPr/>
          <p:nvPr/>
        </p:nvSpPr>
        <p:spPr>
          <a:xfrm rot="13077098">
            <a:off x="2563813" y="3668713"/>
            <a:ext cx="1049337" cy="968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23" name="正方形/長方形 108"/>
          <p:cNvSpPr>
            <a:spLocks noChangeArrowheads="1"/>
          </p:cNvSpPr>
          <p:nvPr/>
        </p:nvSpPr>
        <p:spPr bwMode="auto">
          <a:xfrm>
            <a:off x="3494088" y="1228725"/>
            <a:ext cx="3598862"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r>
              <a:rPr lang="en-US" altLang="ja-JP" sz="2000">
                <a:solidFill>
                  <a:srgbClr val="000000"/>
                </a:solidFill>
                <a:latin typeface="Times New Roman" charset="0"/>
                <a:cs typeface="Times New Roman" charset="0"/>
              </a:rPr>
              <a:t>a) cliff formation under the water</a:t>
            </a:r>
            <a:endParaRPr lang="ja-JP" altLang="en-US" sz="2000">
              <a:latin typeface="Times New Roman" charset="0"/>
              <a:ea typeface="AR P隷書体M" pitchFamily="50" charset="-128"/>
            </a:endParaRPr>
          </a:p>
        </p:txBody>
      </p:sp>
      <p:sp>
        <p:nvSpPr>
          <p:cNvPr id="24" name="正方形/長方形 111"/>
          <p:cNvSpPr>
            <a:spLocks noChangeArrowheads="1"/>
          </p:cNvSpPr>
          <p:nvPr/>
        </p:nvSpPr>
        <p:spPr bwMode="auto">
          <a:xfrm>
            <a:off x="7032625" y="5784850"/>
            <a:ext cx="96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1400">
                <a:solidFill>
                  <a:srgbClr val="000000"/>
                </a:solidFill>
                <a:latin typeface="Times New Roman" charset="0"/>
                <a:cs typeface="Times New Roman" charset="0"/>
              </a:rPr>
              <a:t>fluctuation</a:t>
            </a:r>
          </a:p>
        </p:txBody>
      </p:sp>
      <p:cxnSp>
        <p:nvCxnSpPr>
          <p:cNvPr id="25" name="直線矢印コネクタ 24"/>
          <p:cNvCxnSpPr/>
          <p:nvPr/>
        </p:nvCxnSpPr>
        <p:spPr>
          <a:xfrm rot="5400000">
            <a:off x="995363" y="1863725"/>
            <a:ext cx="1214438" cy="1587"/>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10800000">
            <a:off x="2032000" y="3141663"/>
            <a:ext cx="857250" cy="1587"/>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正方形/長方形 117"/>
          <p:cNvSpPr>
            <a:spLocks noChangeArrowheads="1"/>
          </p:cNvSpPr>
          <p:nvPr/>
        </p:nvSpPr>
        <p:spPr bwMode="auto">
          <a:xfrm>
            <a:off x="2246313" y="2773363"/>
            <a:ext cx="53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FF0000"/>
                </a:solidFill>
                <a:latin typeface="Times New Roman" charset="0"/>
                <a:cs typeface="Times New Roman" charset="0"/>
              </a:rPr>
              <a:t>5m</a:t>
            </a:r>
            <a:r>
              <a:rPr lang="en-US" altLang="ja-JP">
                <a:solidFill>
                  <a:srgbClr val="000000"/>
                </a:solidFill>
                <a:latin typeface="Times New Roman" charset="0"/>
                <a:cs typeface="Times New Roman" charset="0"/>
              </a:rPr>
              <a:t> </a:t>
            </a:r>
            <a:endParaRPr lang="ja-JP" altLang="en-US">
              <a:latin typeface="Times New Roman" charset="0"/>
              <a:ea typeface="AR P隷書体M" pitchFamily="50" charset="-128"/>
            </a:endParaRPr>
          </a:p>
        </p:txBody>
      </p:sp>
      <p:sp>
        <p:nvSpPr>
          <p:cNvPr id="28" name="正方形/長方形 119"/>
          <p:cNvSpPr>
            <a:spLocks noChangeArrowheads="1"/>
          </p:cNvSpPr>
          <p:nvPr/>
        </p:nvSpPr>
        <p:spPr bwMode="auto">
          <a:xfrm>
            <a:off x="1031875" y="1684338"/>
            <a:ext cx="652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FF0000"/>
                </a:solidFill>
                <a:latin typeface="Times New Roman" charset="0"/>
                <a:cs typeface="Times New Roman" charset="0"/>
              </a:rPr>
              <a:t>10m</a:t>
            </a:r>
            <a:r>
              <a:rPr lang="en-US" altLang="ja-JP">
                <a:solidFill>
                  <a:srgbClr val="000000"/>
                </a:solidFill>
                <a:latin typeface="Times New Roman" charset="0"/>
                <a:cs typeface="Times New Roman" charset="0"/>
              </a:rPr>
              <a:t> </a:t>
            </a:r>
            <a:endParaRPr lang="ja-JP" altLang="en-US">
              <a:latin typeface="Times New Roman" charset="0"/>
              <a:ea typeface="AR P隷書体M" pitchFamily="50" charset="-128"/>
            </a:endParaRPr>
          </a:p>
        </p:txBody>
      </p:sp>
      <p:sp>
        <p:nvSpPr>
          <p:cNvPr id="29" name="正方形/長方形 120"/>
          <p:cNvSpPr>
            <a:spLocks noChangeArrowheads="1"/>
          </p:cNvSpPr>
          <p:nvPr/>
        </p:nvSpPr>
        <p:spPr bwMode="auto">
          <a:xfrm>
            <a:off x="5756275" y="4130675"/>
            <a:ext cx="129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a:solidFill>
                  <a:srgbClr val="000000"/>
                </a:solidFill>
                <a:latin typeface="Times New Roman" charset="0"/>
                <a:cs typeface="Times New Roman" charset="0"/>
              </a:rPr>
              <a:t>low water level</a:t>
            </a:r>
            <a:endParaRPr lang="ja-JP" altLang="en-US" sz="1400">
              <a:latin typeface="Times New Roman" charset="0"/>
              <a:ea typeface="AR P隷書体M" pitchFamily="50" charset="-128"/>
            </a:endParaRPr>
          </a:p>
        </p:txBody>
      </p:sp>
      <p:sp>
        <p:nvSpPr>
          <p:cNvPr id="30" name="正方形/長方形 121"/>
          <p:cNvSpPr>
            <a:spLocks noChangeArrowheads="1"/>
          </p:cNvSpPr>
          <p:nvPr/>
        </p:nvSpPr>
        <p:spPr bwMode="auto">
          <a:xfrm>
            <a:off x="3492500" y="5332413"/>
            <a:ext cx="4097338"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a:solidFill>
                  <a:srgbClr val="000000"/>
                </a:solidFill>
                <a:latin typeface="Times New Roman" charset="0"/>
                <a:cs typeface="Times New Roman" charset="0"/>
              </a:rPr>
              <a:t>c) collapsed soil to be sweeped away</a:t>
            </a:r>
            <a:endParaRPr lang="ja-JP" altLang="en-US" sz="2000">
              <a:latin typeface="Times New Roman" charset="0"/>
              <a:ea typeface="AR P隷書体M" pitchFamily="50" charset="-128"/>
            </a:endParaRPr>
          </a:p>
        </p:txBody>
      </p:sp>
      <p:cxnSp>
        <p:nvCxnSpPr>
          <p:cNvPr id="31" name="直線コネクタ 30"/>
          <p:cNvCxnSpPr/>
          <p:nvPr/>
        </p:nvCxnSpPr>
        <p:spPr>
          <a:xfrm>
            <a:off x="1603375" y="2500313"/>
            <a:ext cx="28575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下矢印 31"/>
          <p:cNvSpPr/>
          <p:nvPr/>
        </p:nvSpPr>
        <p:spPr>
          <a:xfrm>
            <a:off x="7532688" y="6084888"/>
            <a:ext cx="142875"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33" name="下矢印 32"/>
          <p:cNvSpPr/>
          <p:nvPr/>
        </p:nvSpPr>
        <p:spPr>
          <a:xfrm flipV="1">
            <a:off x="7532688" y="5357813"/>
            <a:ext cx="142875"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34" name="右カーブ矢印 33"/>
          <p:cNvSpPr/>
          <p:nvPr/>
        </p:nvSpPr>
        <p:spPr>
          <a:xfrm rot="10800000">
            <a:off x="8175625" y="1928813"/>
            <a:ext cx="717550" cy="3714750"/>
          </a:xfrm>
          <a:prstGeom prst="curvedRightArrow">
            <a:avLst>
              <a:gd name="adj1" fmla="val 49387"/>
              <a:gd name="adj2" fmla="val 122575"/>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chemeClr val="tx1"/>
              </a:solidFill>
              <a:latin typeface="Times New Roman" charset="0"/>
              <a:ea typeface="AR P隷書体M" pitchFamily="50" charset="-128"/>
            </a:endParaRPr>
          </a:p>
        </p:txBody>
      </p:sp>
      <p:sp>
        <p:nvSpPr>
          <p:cNvPr id="35" name="右カーブ矢印 34"/>
          <p:cNvSpPr/>
          <p:nvPr/>
        </p:nvSpPr>
        <p:spPr>
          <a:xfrm>
            <a:off x="250825" y="1785938"/>
            <a:ext cx="433388" cy="1500187"/>
          </a:xfrm>
          <a:prstGeom prst="curvedRightArrow">
            <a:avLst>
              <a:gd name="adj1" fmla="val 49387"/>
              <a:gd name="adj2" fmla="val 122575"/>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chemeClr val="tx1"/>
              </a:solidFill>
              <a:latin typeface="Times New Roman" charset="0"/>
              <a:ea typeface="AR P隷書体M" pitchFamily="50" charset="-128"/>
            </a:endParaRPr>
          </a:p>
        </p:txBody>
      </p:sp>
      <p:cxnSp>
        <p:nvCxnSpPr>
          <p:cNvPr id="36" name="直線コネクタ 35"/>
          <p:cNvCxnSpPr/>
          <p:nvPr/>
        </p:nvCxnSpPr>
        <p:spPr>
          <a:xfrm>
            <a:off x="1077913" y="3213100"/>
            <a:ext cx="8826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フリーフォーム 36"/>
          <p:cNvSpPr/>
          <p:nvPr/>
        </p:nvSpPr>
        <p:spPr>
          <a:xfrm>
            <a:off x="1960563" y="5213350"/>
            <a:ext cx="3357562" cy="1358900"/>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500198 w 3643306"/>
              <a:gd name="connsiteY1" fmla="*/ 1000132 h 1684506"/>
              <a:gd name="connsiteX2" fmla="*/ 285752 w 3643306"/>
              <a:gd name="connsiteY2" fmla="*/ 357190 h 1684506"/>
              <a:gd name="connsiteX3" fmla="*/ 0 w 3643306"/>
              <a:gd name="connsiteY3" fmla="*/ 0 h 1684506"/>
              <a:gd name="connsiteX0" fmla="*/ 3643306 w 3643306"/>
              <a:gd name="connsiteY0" fmla="*/ 1643074 h 1684506"/>
              <a:gd name="connsiteX1" fmla="*/ 1357322 w 3643306"/>
              <a:gd name="connsiteY1" fmla="*/ 857256 h 1684506"/>
              <a:gd name="connsiteX2" fmla="*/ 285752 w 3643306"/>
              <a:gd name="connsiteY2" fmla="*/ 357190 h 1684506"/>
              <a:gd name="connsiteX3" fmla="*/ 0 w 3643306"/>
              <a:gd name="connsiteY3" fmla="*/ 0 h 1684506"/>
              <a:gd name="connsiteX0" fmla="*/ 3643306 w 4167211"/>
              <a:gd name="connsiteY0" fmla="*/ 1643074 h 1643074"/>
              <a:gd name="connsiteX1" fmla="*/ 3786214 w 4167211"/>
              <a:gd name="connsiteY1" fmla="*/ 1357322 h 1643074"/>
              <a:gd name="connsiteX2" fmla="*/ 1357322 w 4167211"/>
              <a:gd name="connsiteY2" fmla="*/ 857256 h 1643074"/>
              <a:gd name="connsiteX3" fmla="*/ 285752 w 4167211"/>
              <a:gd name="connsiteY3" fmla="*/ 357190 h 1643074"/>
              <a:gd name="connsiteX4" fmla="*/ 0 w 4167211"/>
              <a:gd name="connsiteY4" fmla="*/ 0 h 1643074"/>
              <a:gd name="connsiteX0" fmla="*/ 3726650 w 4393431"/>
              <a:gd name="connsiteY0" fmla="*/ 1643074 h 1643074"/>
              <a:gd name="connsiteX1" fmla="*/ 3869558 w 4393431"/>
              <a:gd name="connsiteY1" fmla="*/ 1357322 h 1643074"/>
              <a:gd name="connsiteX2" fmla="*/ 583410 w 4393431"/>
              <a:gd name="connsiteY2" fmla="*/ 571504 h 1643074"/>
              <a:gd name="connsiteX3" fmla="*/ 369096 w 4393431"/>
              <a:gd name="connsiteY3" fmla="*/ 357190 h 1643074"/>
              <a:gd name="connsiteX4" fmla="*/ 83344 w 4393431"/>
              <a:gd name="connsiteY4" fmla="*/ 0 h 1643074"/>
              <a:gd name="connsiteX0" fmla="*/ 4071934 w 4738715"/>
              <a:gd name="connsiteY0" fmla="*/ 1643074 h 1643074"/>
              <a:gd name="connsiteX1" fmla="*/ 4214842 w 4738715"/>
              <a:gd name="connsiteY1" fmla="*/ 1357322 h 1643074"/>
              <a:gd name="connsiteX2" fmla="*/ 928694 w 4738715"/>
              <a:gd name="connsiteY2" fmla="*/ 571504 h 1643074"/>
              <a:gd name="connsiteX3" fmla="*/ 714380 w 4738715"/>
              <a:gd name="connsiteY3" fmla="*/ 357190 h 1643074"/>
              <a:gd name="connsiteX4" fmla="*/ 0 w 4738715"/>
              <a:gd name="connsiteY4" fmla="*/ 0 h 1643074"/>
              <a:gd name="connsiteX0" fmla="*/ 4083840 w 4750621"/>
              <a:gd name="connsiteY0" fmla="*/ 1643074 h 1643074"/>
              <a:gd name="connsiteX1" fmla="*/ 4226748 w 4750621"/>
              <a:gd name="connsiteY1" fmla="*/ 1357322 h 1643074"/>
              <a:gd name="connsiteX2" fmla="*/ 940600 w 4750621"/>
              <a:gd name="connsiteY2" fmla="*/ 571504 h 1643074"/>
              <a:gd name="connsiteX3" fmla="*/ 154782 w 4750621"/>
              <a:gd name="connsiteY3" fmla="*/ 285752 h 1643074"/>
              <a:gd name="connsiteX4" fmla="*/ 11906 w 4750621"/>
              <a:gd name="connsiteY4" fmla="*/ 0 h 1643074"/>
              <a:gd name="connsiteX0" fmla="*/ 4012402 w 4679183"/>
              <a:gd name="connsiteY0" fmla="*/ 1643074 h 1643074"/>
              <a:gd name="connsiteX1" fmla="*/ 4155310 w 4679183"/>
              <a:gd name="connsiteY1" fmla="*/ 1357322 h 1643074"/>
              <a:gd name="connsiteX2" fmla="*/ 869162 w 4679183"/>
              <a:gd name="connsiteY2" fmla="*/ 571504 h 1643074"/>
              <a:gd name="connsiteX3" fmla="*/ 83344 w 4679183"/>
              <a:gd name="connsiteY3" fmla="*/ 285752 h 1643074"/>
              <a:gd name="connsiteX4" fmla="*/ 369096 w 4679183"/>
              <a:gd name="connsiteY4" fmla="*/ 0 h 1643074"/>
              <a:gd name="connsiteX0" fmla="*/ 3750463 w 4417244"/>
              <a:gd name="connsiteY0" fmla="*/ 1643074 h 1643074"/>
              <a:gd name="connsiteX1" fmla="*/ 3893371 w 4417244"/>
              <a:gd name="connsiteY1" fmla="*/ 1357322 h 1643074"/>
              <a:gd name="connsiteX2" fmla="*/ 607223 w 4417244"/>
              <a:gd name="connsiteY2" fmla="*/ 571504 h 1643074"/>
              <a:gd name="connsiteX3" fmla="*/ 250033 w 4417244"/>
              <a:gd name="connsiteY3" fmla="*/ 500066 h 1643074"/>
              <a:gd name="connsiteX4" fmla="*/ 107157 w 4417244"/>
              <a:gd name="connsiteY4" fmla="*/ 0 h 1643074"/>
              <a:gd name="connsiteX0" fmla="*/ 3655212 w 4250556"/>
              <a:gd name="connsiteY0" fmla="*/ 1643074 h 1643074"/>
              <a:gd name="connsiteX1" fmla="*/ 3798120 w 4250556"/>
              <a:gd name="connsiteY1" fmla="*/ 1357322 h 1643074"/>
              <a:gd name="connsiteX2" fmla="*/ 940599 w 4250556"/>
              <a:gd name="connsiteY2" fmla="*/ 642942 h 1643074"/>
              <a:gd name="connsiteX3" fmla="*/ 154782 w 4250556"/>
              <a:gd name="connsiteY3" fmla="*/ 500066 h 1643074"/>
              <a:gd name="connsiteX4" fmla="*/ 11906 w 4250556"/>
              <a:gd name="connsiteY4" fmla="*/ 0 h 1643074"/>
              <a:gd name="connsiteX0" fmla="*/ 3655213 w 4250557"/>
              <a:gd name="connsiteY0" fmla="*/ 1643074 h 1643074"/>
              <a:gd name="connsiteX1" fmla="*/ 3798121 w 4250557"/>
              <a:gd name="connsiteY1" fmla="*/ 1357322 h 1643074"/>
              <a:gd name="connsiteX2" fmla="*/ 940600 w 4250557"/>
              <a:gd name="connsiteY2" fmla="*/ 642942 h 1643074"/>
              <a:gd name="connsiteX3" fmla="*/ 154782 w 4250557"/>
              <a:gd name="connsiteY3" fmla="*/ 214314 h 1643074"/>
              <a:gd name="connsiteX4" fmla="*/ 11907 w 4250557"/>
              <a:gd name="connsiteY4" fmla="*/ 0 h 1643074"/>
              <a:gd name="connsiteX0" fmla="*/ 3655213 w 4250556"/>
              <a:gd name="connsiteY0" fmla="*/ 1643074 h 1643074"/>
              <a:gd name="connsiteX1" fmla="*/ 3798121 w 4250556"/>
              <a:gd name="connsiteY1" fmla="*/ 1357322 h 1643074"/>
              <a:gd name="connsiteX2" fmla="*/ 940601 w 4250556"/>
              <a:gd name="connsiteY2" fmla="*/ 571504 h 1643074"/>
              <a:gd name="connsiteX3" fmla="*/ 154782 w 4250556"/>
              <a:gd name="connsiteY3" fmla="*/ 214314 h 1643074"/>
              <a:gd name="connsiteX4" fmla="*/ 11907 w 4250556"/>
              <a:gd name="connsiteY4" fmla="*/ 0 h 1643074"/>
              <a:gd name="connsiteX0" fmla="*/ 3940997 w 4298187"/>
              <a:gd name="connsiteY0" fmla="*/ 1428760 h 1500198"/>
              <a:gd name="connsiteX1" fmla="*/ 3798121 w 4298187"/>
              <a:gd name="connsiteY1" fmla="*/ 1357322 h 1500198"/>
              <a:gd name="connsiteX2" fmla="*/ 940601 w 4298187"/>
              <a:gd name="connsiteY2" fmla="*/ 571504 h 1500198"/>
              <a:gd name="connsiteX3" fmla="*/ 154782 w 4298187"/>
              <a:gd name="connsiteY3" fmla="*/ 214314 h 1500198"/>
              <a:gd name="connsiteX4" fmla="*/ 11907 w 4298187"/>
              <a:gd name="connsiteY4" fmla="*/ 0 h 1500198"/>
              <a:gd name="connsiteX0" fmla="*/ 3798121 w 3798121"/>
              <a:gd name="connsiteY0" fmla="*/ 1357322 h 1357322"/>
              <a:gd name="connsiteX1" fmla="*/ 940601 w 3798121"/>
              <a:gd name="connsiteY1" fmla="*/ 571504 h 1357322"/>
              <a:gd name="connsiteX2" fmla="*/ 154782 w 3798121"/>
              <a:gd name="connsiteY2" fmla="*/ 214314 h 1357322"/>
              <a:gd name="connsiteX3" fmla="*/ 11907 w 3798121"/>
              <a:gd name="connsiteY3" fmla="*/ 0 h 1357322"/>
              <a:gd name="connsiteX0" fmla="*/ 3797374 w 3797374"/>
              <a:gd name="connsiteY0" fmla="*/ 1357322 h 1357322"/>
              <a:gd name="connsiteX1" fmla="*/ 939854 w 3797374"/>
              <a:gd name="connsiteY1" fmla="*/ 571504 h 1357322"/>
              <a:gd name="connsiteX2" fmla="*/ 154782 w 3797374"/>
              <a:gd name="connsiteY2" fmla="*/ 358778 h 1357322"/>
              <a:gd name="connsiteX3" fmla="*/ 11160 w 3797374"/>
              <a:gd name="connsiteY3" fmla="*/ 0 h 1357322"/>
              <a:gd name="connsiteX0" fmla="*/ 3809376 w 3809376"/>
              <a:gd name="connsiteY0" fmla="*/ 1357322 h 1357322"/>
              <a:gd name="connsiteX1" fmla="*/ 1023866 w 3809376"/>
              <a:gd name="connsiteY1" fmla="*/ 644532 h 1357322"/>
              <a:gd name="connsiteX2" fmla="*/ 166784 w 3809376"/>
              <a:gd name="connsiteY2" fmla="*/ 358778 h 1357322"/>
              <a:gd name="connsiteX3" fmla="*/ 23162 w 3809376"/>
              <a:gd name="connsiteY3" fmla="*/ 0 h 1357322"/>
              <a:gd name="connsiteX0" fmla="*/ 3809376 w 3809376"/>
              <a:gd name="connsiteY0" fmla="*/ 1357322 h 1357322"/>
              <a:gd name="connsiteX1" fmla="*/ 1023866 w 3809376"/>
              <a:gd name="connsiteY1" fmla="*/ 644532 h 1357322"/>
              <a:gd name="connsiteX2" fmla="*/ 166784 w 3809376"/>
              <a:gd name="connsiteY2" fmla="*/ 358778 h 1357322"/>
              <a:gd name="connsiteX3" fmla="*/ 23162 w 3809376"/>
              <a:gd name="connsiteY3" fmla="*/ 0 h 1357322"/>
              <a:gd name="connsiteX0" fmla="*/ 3786214 w 3786214"/>
              <a:gd name="connsiteY0" fmla="*/ 1357322 h 1357322"/>
              <a:gd name="connsiteX1" fmla="*/ 1000704 w 3786214"/>
              <a:gd name="connsiteY1" fmla="*/ 644532 h 1357322"/>
              <a:gd name="connsiteX2" fmla="*/ 286468 w 3786214"/>
              <a:gd name="connsiteY2" fmla="*/ 430217 h 1357322"/>
              <a:gd name="connsiteX3" fmla="*/ 0 w 3786214"/>
              <a:gd name="connsiteY3" fmla="*/ 0 h 1357322"/>
              <a:gd name="connsiteX0" fmla="*/ 3786214 w 3786214"/>
              <a:gd name="connsiteY0" fmla="*/ 1357322 h 1357322"/>
              <a:gd name="connsiteX1" fmla="*/ 1000704 w 3786214"/>
              <a:gd name="connsiteY1" fmla="*/ 644532 h 1357322"/>
              <a:gd name="connsiteX2" fmla="*/ 286468 w 3786214"/>
              <a:gd name="connsiteY2" fmla="*/ 430217 h 1357322"/>
              <a:gd name="connsiteX3" fmla="*/ 72196 w 3786214"/>
              <a:gd name="connsiteY3" fmla="*/ 144463 h 1357322"/>
              <a:gd name="connsiteX4" fmla="*/ 0 w 3786214"/>
              <a:gd name="connsiteY4" fmla="*/ 0 h 1357322"/>
              <a:gd name="connsiteX0" fmla="*/ 3786214 w 3786214"/>
              <a:gd name="connsiteY0" fmla="*/ 1357322 h 1357322"/>
              <a:gd name="connsiteX1" fmla="*/ 1072127 w 3786214"/>
              <a:gd name="connsiteY1" fmla="*/ 644532 h 1357322"/>
              <a:gd name="connsiteX2" fmla="*/ 286468 w 3786214"/>
              <a:gd name="connsiteY2" fmla="*/ 430217 h 1357322"/>
              <a:gd name="connsiteX3" fmla="*/ 72196 w 3786214"/>
              <a:gd name="connsiteY3" fmla="*/ 144463 h 1357322"/>
              <a:gd name="connsiteX4" fmla="*/ 0 w 3786214"/>
              <a:gd name="connsiteY4" fmla="*/ 0 h 1357322"/>
              <a:gd name="connsiteX0" fmla="*/ 3786214 w 3786214"/>
              <a:gd name="connsiteY0" fmla="*/ 1357322 h 1357322"/>
              <a:gd name="connsiteX1" fmla="*/ 2000634 w 3786214"/>
              <a:gd name="connsiteY1" fmla="*/ 858848 h 1357322"/>
              <a:gd name="connsiteX2" fmla="*/ 1072127 w 3786214"/>
              <a:gd name="connsiteY2" fmla="*/ 644532 h 1357322"/>
              <a:gd name="connsiteX3" fmla="*/ 286468 w 3786214"/>
              <a:gd name="connsiteY3" fmla="*/ 430217 h 1357322"/>
              <a:gd name="connsiteX4" fmla="*/ 72196 w 3786214"/>
              <a:gd name="connsiteY4" fmla="*/ 144463 h 1357322"/>
              <a:gd name="connsiteX5" fmla="*/ 0 w 3786214"/>
              <a:gd name="connsiteY5" fmla="*/ 0 h 1357322"/>
              <a:gd name="connsiteX0" fmla="*/ 3286259 w 3286259"/>
              <a:gd name="connsiteY0" fmla="*/ 1358917 h 1358917"/>
              <a:gd name="connsiteX1" fmla="*/ 2000634 w 3286259"/>
              <a:gd name="connsiteY1" fmla="*/ 858848 h 1358917"/>
              <a:gd name="connsiteX2" fmla="*/ 1072127 w 3286259"/>
              <a:gd name="connsiteY2" fmla="*/ 644532 h 1358917"/>
              <a:gd name="connsiteX3" fmla="*/ 286468 w 3286259"/>
              <a:gd name="connsiteY3" fmla="*/ 430217 h 1358917"/>
              <a:gd name="connsiteX4" fmla="*/ 72196 w 3286259"/>
              <a:gd name="connsiteY4" fmla="*/ 144463 h 1358917"/>
              <a:gd name="connsiteX5" fmla="*/ 0 w 3286259"/>
              <a:gd name="connsiteY5" fmla="*/ 0 h 1358917"/>
              <a:gd name="connsiteX0" fmla="*/ 3357683 w 3357683"/>
              <a:gd name="connsiteY0" fmla="*/ 1358916 h 1358916"/>
              <a:gd name="connsiteX1" fmla="*/ 2000634 w 3357683"/>
              <a:gd name="connsiteY1" fmla="*/ 858848 h 1358916"/>
              <a:gd name="connsiteX2" fmla="*/ 1072127 w 3357683"/>
              <a:gd name="connsiteY2" fmla="*/ 644532 h 1358916"/>
              <a:gd name="connsiteX3" fmla="*/ 286468 w 3357683"/>
              <a:gd name="connsiteY3" fmla="*/ 430217 h 1358916"/>
              <a:gd name="connsiteX4" fmla="*/ 72196 w 3357683"/>
              <a:gd name="connsiteY4" fmla="*/ 144463 h 1358916"/>
              <a:gd name="connsiteX5" fmla="*/ 0 w 3357683"/>
              <a:gd name="connsiteY5" fmla="*/ 0 h 1358916"/>
              <a:gd name="connsiteX0" fmla="*/ 3357683 w 3357683"/>
              <a:gd name="connsiteY0" fmla="*/ 1358916 h 1358916"/>
              <a:gd name="connsiteX1" fmla="*/ 2000634 w 3357683"/>
              <a:gd name="connsiteY1" fmla="*/ 858848 h 1358916"/>
              <a:gd name="connsiteX2" fmla="*/ 1072127 w 3357683"/>
              <a:gd name="connsiteY2" fmla="*/ 644532 h 1358916"/>
              <a:gd name="connsiteX3" fmla="*/ 286468 w 3357683"/>
              <a:gd name="connsiteY3" fmla="*/ 430217 h 1358916"/>
              <a:gd name="connsiteX4" fmla="*/ 72196 w 3357683"/>
              <a:gd name="connsiteY4" fmla="*/ 144463 h 1358916"/>
              <a:gd name="connsiteX5" fmla="*/ 0 w 3357683"/>
              <a:gd name="connsiteY5" fmla="*/ 0 h 1358916"/>
              <a:gd name="connsiteX0" fmla="*/ 3357683 w 3357683"/>
              <a:gd name="connsiteY0" fmla="*/ 1358916 h 1358916"/>
              <a:gd name="connsiteX1" fmla="*/ 2000634 w 3357683"/>
              <a:gd name="connsiteY1" fmla="*/ 858848 h 1358916"/>
              <a:gd name="connsiteX2" fmla="*/ 1072127 w 3357683"/>
              <a:gd name="connsiteY2" fmla="*/ 644532 h 1358916"/>
              <a:gd name="connsiteX3" fmla="*/ 286468 w 3357683"/>
              <a:gd name="connsiteY3" fmla="*/ 430217 h 1358916"/>
              <a:gd name="connsiteX4" fmla="*/ 72196 w 3357683"/>
              <a:gd name="connsiteY4" fmla="*/ 215901 h 1358916"/>
              <a:gd name="connsiteX5" fmla="*/ 0 w 3357683"/>
              <a:gd name="connsiteY5" fmla="*/ 0 h 1358916"/>
              <a:gd name="connsiteX0" fmla="*/ 3357683 w 3357683"/>
              <a:gd name="connsiteY0" fmla="*/ 1358916 h 1358916"/>
              <a:gd name="connsiteX1" fmla="*/ 2000634 w 3357683"/>
              <a:gd name="connsiteY1" fmla="*/ 858848 h 1358916"/>
              <a:gd name="connsiteX2" fmla="*/ 1072127 w 3357683"/>
              <a:gd name="connsiteY2" fmla="*/ 644532 h 1358916"/>
              <a:gd name="connsiteX3" fmla="*/ 429315 w 3357683"/>
              <a:gd name="connsiteY3" fmla="*/ 501655 h 1358916"/>
              <a:gd name="connsiteX4" fmla="*/ 72196 w 3357683"/>
              <a:gd name="connsiteY4" fmla="*/ 215901 h 1358916"/>
              <a:gd name="connsiteX5" fmla="*/ 0 w 3357683"/>
              <a:gd name="connsiteY5" fmla="*/ 0 h 1358916"/>
              <a:gd name="connsiteX0" fmla="*/ 3357683 w 3357683"/>
              <a:gd name="connsiteY0" fmla="*/ 1358916 h 1358916"/>
              <a:gd name="connsiteX1" fmla="*/ 2000634 w 3357683"/>
              <a:gd name="connsiteY1" fmla="*/ 858848 h 1358916"/>
              <a:gd name="connsiteX2" fmla="*/ 1214974 w 3357683"/>
              <a:gd name="connsiteY2" fmla="*/ 715971 h 1358916"/>
              <a:gd name="connsiteX3" fmla="*/ 429315 w 3357683"/>
              <a:gd name="connsiteY3" fmla="*/ 501655 h 1358916"/>
              <a:gd name="connsiteX4" fmla="*/ 72196 w 3357683"/>
              <a:gd name="connsiteY4" fmla="*/ 215901 h 1358916"/>
              <a:gd name="connsiteX5" fmla="*/ 0 w 3357683"/>
              <a:gd name="connsiteY5" fmla="*/ 0 h 1358916"/>
              <a:gd name="connsiteX0" fmla="*/ 3357683 w 3357683"/>
              <a:gd name="connsiteY0" fmla="*/ 1358916 h 1358916"/>
              <a:gd name="connsiteX1" fmla="*/ 2000634 w 3357683"/>
              <a:gd name="connsiteY1" fmla="*/ 858848 h 1358916"/>
              <a:gd name="connsiteX2" fmla="*/ 1214974 w 3357683"/>
              <a:gd name="connsiteY2" fmla="*/ 715971 h 1358916"/>
              <a:gd name="connsiteX3" fmla="*/ 429315 w 3357683"/>
              <a:gd name="connsiteY3" fmla="*/ 430217 h 1358916"/>
              <a:gd name="connsiteX4" fmla="*/ 72196 w 3357683"/>
              <a:gd name="connsiteY4" fmla="*/ 215901 h 1358916"/>
              <a:gd name="connsiteX5" fmla="*/ 0 w 3357683"/>
              <a:gd name="connsiteY5" fmla="*/ 0 h 13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7683" h="1358916">
                <a:moveTo>
                  <a:pt x="3357683" y="1358916"/>
                </a:moveTo>
                <a:lnTo>
                  <a:pt x="2000634" y="858848"/>
                </a:lnTo>
                <a:cubicBezTo>
                  <a:pt x="1548286" y="740050"/>
                  <a:pt x="1481527" y="795568"/>
                  <a:pt x="1214974" y="715971"/>
                </a:cubicBezTo>
                <a:cubicBezTo>
                  <a:pt x="607875" y="549547"/>
                  <a:pt x="596099" y="537639"/>
                  <a:pt x="429315" y="430217"/>
                </a:cubicBezTo>
                <a:cubicBezTo>
                  <a:pt x="278185" y="350143"/>
                  <a:pt x="143748" y="287604"/>
                  <a:pt x="72196" y="215901"/>
                </a:cubicBezTo>
                <a:cubicBezTo>
                  <a:pt x="644" y="144198"/>
                  <a:pt x="15654" y="27347"/>
                  <a:pt x="0" y="0"/>
                </a:cubicBezTo>
              </a:path>
            </a:pathLst>
          </a:cu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38" name="正方形/長方形 108"/>
          <p:cNvSpPr>
            <a:spLocks noChangeArrowheads="1"/>
          </p:cNvSpPr>
          <p:nvPr/>
        </p:nvSpPr>
        <p:spPr bwMode="auto">
          <a:xfrm>
            <a:off x="3492500" y="3141663"/>
            <a:ext cx="376237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a:solidFill>
                  <a:srgbClr val="000000"/>
                </a:solidFill>
                <a:latin typeface="Times New Roman" charset="0"/>
                <a:cs typeface="Times New Roman" charset="0"/>
              </a:rPr>
              <a:t>b) cliff emergence and circular slip</a:t>
            </a:r>
            <a:endParaRPr lang="ja-JP" altLang="en-US" sz="2000">
              <a:latin typeface="Times New Roman" charset="0"/>
              <a:ea typeface="AR P隷書体M" pitchFamily="50" charset="-128"/>
            </a:endParaRPr>
          </a:p>
        </p:txBody>
      </p:sp>
      <p:sp>
        <p:nvSpPr>
          <p:cNvPr id="39" name="右カーブ矢印 38"/>
          <p:cNvSpPr/>
          <p:nvPr/>
        </p:nvSpPr>
        <p:spPr>
          <a:xfrm>
            <a:off x="250825" y="4089400"/>
            <a:ext cx="433388" cy="1500188"/>
          </a:xfrm>
          <a:prstGeom prst="curvedRightArrow">
            <a:avLst>
              <a:gd name="adj1" fmla="val 49387"/>
              <a:gd name="adj2" fmla="val 122575"/>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chemeClr val="tx1"/>
              </a:solidFill>
              <a:latin typeface="Times New Roman" charset="0"/>
              <a:ea typeface="AR P隷書体M" pitchFamily="50" charset="-128"/>
            </a:endParaRPr>
          </a:p>
        </p:txBody>
      </p:sp>
    </p:spTree>
    <p:extLst>
      <p:ext uri="{BB962C8B-B14F-4D97-AF65-F5344CB8AC3E}">
        <p14:creationId xmlns:p14="http://schemas.microsoft.com/office/powerpoint/2010/main" val="404597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4" descr="VTE 199903 Ban Houm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615332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dirty="0">
                <a:latin typeface="AR P隷書体M" pitchFamily="50" charset="-128"/>
                <a:ea typeface="AR P隷書体M" pitchFamily="50" charset="-128"/>
              </a:rPr>
              <a:t>Gabion revetment in Vientiane (1998)</a:t>
            </a:r>
          </a:p>
        </p:txBody>
      </p:sp>
      <p:pic>
        <p:nvPicPr>
          <p:cNvPr id="3" name="図 3" descr="199801 VTE Riverbank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0" y="18864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400" dirty="0" smtClean="0">
                <a:latin typeface="AR P隷書体M" pitchFamily="50" charset="-128"/>
                <a:ea typeface="AR P隷書体M" pitchFamily="50" charset="-128"/>
              </a:rPr>
              <a:t>ビエンチャンの蛇篭工</a:t>
            </a:r>
            <a:r>
              <a:rPr lang="en-US" altLang="ja-JP" sz="2400" dirty="0" smtClean="0">
                <a:latin typeface="AR P隷書体M" pitchFamily="50" charset="-128"/>
                <a:ea typeface="AR P隷書体M" pitchFamily="50" charset="-128"/>
              </a:rPr>
              <a:t>(</a:t>
            </a:r>
            <a:r>
              <a:rPr lang="en-US" altLang="ja-JP" sz="2400" dirty="0">
                <a:latin typeface="AR P隷書体M" pitchFamily="50" charset="-128"/>
                <a:ea typeface="AR P隷書体M" pitchFamily="50" charset="-128"/>
              </a:rPr>
              <a:t>1998)</a:t>
            </a:r>
          </a:p>
        </p:txBody>
      </p:sp>
      <p:sp>
        <p:nvSpPr>
          <p:cNvPr id="5" name="Rectangle 9"/>
          <p:cNvSpPr>
            <a:spLocks noChangeArrowheads="1"/>
          </p:cNvSpPr>
          <p:nvPr/>
        </p:nvSpPr>
        <p:spPr bwMode="auto">
          <a:xfrm>
            <a:off x="5004048" y="1052736"/>
            <a:ext cx="3240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000" dirty="0" smtClean="0">
                <a:latin typeface="AR P隷書体M" pitchFamily="50" charset="-128"/>
                <a:ea typeface="AR P隷書体M" pitchFamily="50" charset="-128"/>
              </a:rPr>
              <a:t>JICA</a:t>
            </a:r>
            <a:r>
              <a:rPr lang="ja-JP" altLang="en-US" sz="2000" dirty="0" smtClean="0">
                <a:latin typeface="AR P隷書体M" pitchFamily="50" charset="-128"/>
                <a:ea typeface="AR P隷書体M" pitchFamily="50" charset="-128"/>
              </a:rPr>
              <a:t>の支援による取水施設</a:t>
            </a:r>
            <a:endParaRPr lang="en-US" altLang="ja-JP" sz="2000" dirty="0">
              <a:latin typeface="AR P隷書体M" pitchFamily="50" charset="-128"/>
              <a:ea typeface="AR P隷書体M" pitchFamily="50" charset="-128"/>
            </a:endParaRPr>
          </a:p>
        </p:txBody>
      </p:sp>
      <p:cxnSp>
        <p:nvCxnSpPr>
          <p:cNvPr id="7" name="直線矢印コネクタ 6"/>
          <p:cNvCxnSpPr/>
          <p:nvPr/>
        </p:nvCxnSpPr>
        <p:spPr>
          <a:xfrm>
            <a:off x="6876256" y="1556792"/>
            <a:ext cx="432048"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04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357332"/>
            <a:ext cx="3019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2400" u="sng" dirty="0" smtClean="0">
                <a:latin typeface="AR P隷書体M" pitchFamily="50" charset="-128"/>
                <a:ea typeface="AR P隷書体M" pitchFamily="50" charset="-128"/>
              </a:rPr>
              <a:t>蛇篭工の局所洗掘</a:t>
            </a:r>
            <a:endParaRPr lang="en-US" altLang="ja-JP" sz="2400" u="sng" dirty="0">
              <a:latin typeface="AR P隷書体M" pitchFamily="50" charset="-128"/>
              <a:ea typeface="AR P隷書体M" pitchFamily="50" charset="-128"/>
            </a:endParaRPr>
          </a:p>
        </p:txBody>
      </p:sp>
      <p:cxnSp>
        <p:nvCxnSpPr>
          <p:cNvPr id="4" name="直線コネクタ 3"/>
          <p:cNvCxnSpPr/>
          <p:nvPr/>
        </p:nvCxnSpPr>
        <p:spPr>
          <a:xfrm>
            <a:off x="5847904" y="2882900"/>
            <a:ext cx="5000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5133529" y="2097087"/>
            <a:ext cx="12144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120"/>
          <p:cNvSpPr>
            <a:spLocks noChangeArrowheads="1"/>
          </p:cNvSpPr>
          <p:nvPr/>
        </p:nvSpPr>
        <p:spPr bwMode="auto">
          <a:xfrm>
            <a:off x="3577779" y="3929062"/>
            <a:ext cx="101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Times New Roman" charset="0"/>
                <a:cs typeface="Times New Roman" charset="0"/>
              </a:rPr>
              <a:t>Scouring</a:t>
            </a:r>
            <a:endParaRPr lang="ja-JP" altLang="en-US">
              <a:latin typeface="Times New Roman" charset="0"/>
              <a:ea typeface="AR P隷書体M" pitchFamily="50" charset="-128"/>
            </a:endParaRPr>
          </a:p>
        </p:txBody>
      </p:sp>
      <p:sp>
        <p:nvSpPr>
          <p:cNvPr id="7" name="正方形/長方形 6"/>
          <p:cNvSpPr>
            <a:spLocks noChangeAspect="1"/>
          </p:cNvSpPr>
          <p:nvPr/>
        </p:nvSpPr>
        <p:spPr>
          <a:xfrm rot="19500000">
            <a:off x="4785866" y="1790700"/>
            <a:ext cx="103188" cy="5619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8" name="正方形/長方形 7"/>
          <p:cNvSpPr>
            <a:spLocks noChangeAspect="1"/>
          </p:cNvSpPr>
          <p:nvPr/>
        </p:nvSpPr>
        <p:spPr>
          <a:xfrm rot="19500000">
            <a:off x="5127179" y="2276475"/>
            <a:ext cx="103187" cy="5619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9" name="フリーフォーム 8"/>
          <p:cNvSpPr/>
          <p:nvPr/>
        </p:nvSpPr>
        <p:spPr>
          <a:xfrm>
            <a:off x="3490466" y="1811337"/>
            <a:ext cx="1214438" cy="142875"/>
          </a:xfrm>
          <a:custGeom>
            <a:avLst/>
            <a:gdLst>
              <a:gd name="connsiteX0" fmla="*/ 2182368 w 2182368"/>
              <a:gd name="connsiteY0" fmla="*/ 0 h 73152"/>
              <a:gd name="connsiteX1" fmla="*/ 1853184 w 2182368"/>
              <a:gd name="connsiteY1" fmla="*/ 12192 h 73152"/>
              <a:gd name="connsiteX2" fmla="*/ 1731264 w 2182368"/>
              <a:gd name="connsiteY2" fmla="*/ 73152 h 73152"/>
              <a:gd name="connsiteX3" fmla="*/ 0 w 2182368"/>
              <a:gd name="connsiteY3" fmla="*/ 60960 h 73152"/>
              <a:gd name="connsiteX0" fmla="*/ 2182368 w 2182368"/>
              <a:gd name="connsiteY0" fmla="*/ 36212 h 109364"/>
              <a:gd name="connsiteX1" fmla="*/ 1753158 w 2182368"/>
              <a:gd name="connsiteY1" fmla="*/ 0 h 109364"/>
              <a:gd name="connsiteX2" fmla="*/ 1731264 w 2182368"/>
              <a:gd name="connsiteY2" fmla="*/ 109364 h 109364"/>
              <a:gd name="connsiteX3" fmla="*/ 0 w 2182368"/>
              <a:gd name="connsiteY3" fmla="*/ 97172 h 109364"/>
              <a:gd name="connsiteX0" fmla="*/ 2181786 w 2181786"/>
              <a:gd name="connsiteY0" fmla="*/ 0 h 109364"/>
              <a:gd name="connsiteX1" fmla="*/ 1753158 w 2181786"/>
              <a:gd name="connsiteY1" fmla="*/ 0 h 109364"/>
              <a:gd name="connsiteX2" fmla="*/ 1731264 w 2181786"/>
              <a:gd name="connsiteY2" fmla="*/ 109364 h 109364"/>
              <a:gd name="connsiteX3" fmla="*/ 0 w 2181786"/>
              <a:gd name="connsiteY3" fmla="*/ 97172 h 109364"/>
              <a:gd name="connsiteX0" fmla="*/ 2181786 w 2181786"/>
              <a:gd name="connsiteY0" fmla="*/ 0 h 97172"/>
              <a:gd name="connsiteX1" fmla="*/ 1753158 w 2181786"/>
              <a:gd name="connsiteY1" fmla="*/ 0 h 97172"/>
              <a:gd name="connsiteX2" fmla="*/ 1467406 w 2181786"/>
              <a:gd name="connsiteY2" fmla="*/ 71438 h 97172"/>
              <a:gd name="connsiteX3" fmla="*/ 0 w 2181786"/>
              <a:gd name="connsiteY3" fmla="*/ 97172 h 97172"/>
              <a:gd name="connsiteX0" fmla="*/ 2181786 w 2181786"/>
              <a:gd name="connsiteY0" fmla="*/ 0 h 142876"/>
              <a:gd name="connsiteX1" fmla="*/ 1753158 w 2181786"/>
              <a:gd name="connsiteY1" fmla="*/ 0 h 142876"/>
              <a:gd name="connsiteX2" fmla="*/ 1467406 w 2181786"/>
              <a:gd name="connsiteY2" fmla="*/ 142876 h 142876"/>
              <a:gd name="connsiteX3" fmla="*/ 0 w 2181786"/>
              <a:gd name="connsiteY3" fmla="*/ 97172 h 142876"/>
              <a:gd name="connsiteX0" fmla="*/ 2143140 w 2143140"/>
              <a:gd name="connsiteY0" fmla="*/ 0 h 142876"/>
              <a:gd name="connsiteX1" fmla="*/ 1714512 w 2143140"/>
              <a:gd name="connsiteY1" fmla="*/ 0 h 142876"/>
              <a:gd name="connsiteX2" fmla="*/ 1428760 w 2143140"/>
              <a:gd name="connsiteY2" fmla="*/ 142876 h 142876"/>
              <a:gd name="connsiteX3" fmla="*/ 0 w 2143140"/>
              <a:gd name="connsiteY3" fmla="*/ 142876 h 142876"/>
              <a:gd name="connsiteX0" fmla="*/ 2143140 w 2143140"/>
              <a:gd name="connsiteY0" fmla="*/ 0 h 142876"/>
              <a:gd name="connsiteX1" fmla="*/ 2000264 w 2143140"/>
              <a:gd name="connsiteY1" fmla="*/ 0 h 142876"/>
              <a:gd name="connsiteX2" fmla="*/ 1714512 w 2143140"/>
              <a:gd name="connsiteY2" fmla="*/ 0 h 142876"/>
              <a:gd name="connsiteX3" fmla="*/ 1428760 w 2143140"/>
              <a:gd name="connsiteY3" fmla="*/ 142876 h 142876"/>
              <a:gd name="connsiteX4" fmla="*/ 0 w 2143140"/>
              <a:gd name="connsiteY4" fmla="*/ 142876 h 142876"/>
              <a:gd name="connsiteX0" fmla="*/ 2214578 w 2214578"/>
              <a:gd name="connsiteY0" fmla="*/ 142876 h 142876"/>
              <a:gd name="connsiteX1" fmla="*/ 2000264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2214578 w 2214578"/>
              <a:gd name="connsiteY0" fmla="*/ 142876 h 142876"/>
              <a:gd name="connsiteX1" fmla="*/ 2143140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1214414 w 1214414"/>
              <a:gd name="connsiteY0" fmla="*/ 142876 h 142876"/>
              <a:gd name="connsiteX1" fmla="*/ 1142976 w 1214414"/>
              <a:gd name="connsiteY1" fmla="*/ 0 h 142876"/>
              <a:gd name="connsiteX2" fmla="*/ 714348 w 1214414"/>
              <a:gd name="connsiteY2" fmla="*/ 0 h 142876"/>
              <a:gd name="connsiteX3" fmla="*/ 428596 w 1214414"/>
              <a:gd name="connsiteY3" fmla="*/ 142876 h 142876"/>
              <a:gd name="connsiteX4" fmla="*/ 0 w 1214414"/>
              <a:gd name="connsiteY4" fmla="*/ 142876 h 14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14" h="142876">
                <a:moveTo>
                  <a:pt x="1214414" y="142876"/>
                </a:moveTo>
                <a:lnTo>
                  <a:pt x="1142976" y="0"/>
                </a:lnTo>
                <a:lnTo>
                  <a:pt x="714348" y="0"/>
                </a:lnTo>
                <a:lnTo>
                  <a:pt x="428596" y="142876"/>
                </a:lnTo>
                <a:lnTo>
                  <a:pt x="0" y="14287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cxnSp>
        <p:nvCxnSpPr>
          <p:cNvPr id="10" name="直線コネクタ 9"/>
          <p:cNvCxnSpPr/>
          <p:nvPr/>
        </p:nvCxnSpPr>
        <p:spPr>
          <a:xfrm>
            <a:off x="5919341" y="4718050"/>
            <a:ext cx="42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5133529" y="3932237"/>
            <a:ext cx="12144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01"/>
          <p:cNvSpPr>
            <a:spLocks noChangeArrowheads="1"/>
          </p:cNvSpPr>
          <p:nvPr/>
        </p:nvSpPr>
        <p:spPr bwMode="auto">
          <a:xfrm>
            <a:off x="5489129" y="992187"/>
            <a:ext cx="1189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1200">
                <a:solidFill>
                  <a:srgbClr val="000000"/>
                </a:solidFill>
                <a:latin typeface="Times New Roman" charset="0"/>
                <a:cs typeface="Times New Roman" charset="0"/>
              </a:rPr>
              <a:t>Low water level</a:t>
            </a:r>
          </a:p>
        </p:txBody>
      </p:sp>
      <p:sp>
        <p:nvSpPr>
          <p:cNvPr id="13" name="正方形/長方形 101"/>
          <p:cNvSpPr>
            <a:spLocks noChangeArrowheads="1"/>
          </p:cNvSpPr>
          <p:nvPr/>
        </p:nvSpPr>
        <p:spPr bwMode="auto">
          <a:xfrm>
            <a:off x="5473254" y="214312"/>
            <a:ext cx="1214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1200">
                <a:solidFill>
                  <a:srgbClr val="000000"/>
                </a:solidFill>
                <a:latin typeface="Times New Roman" charset="0"/>
                <a:cs typeface="Times New Roman" charset="0"/>
              </a:rPr>
              <a:t>High water level</a:t>
            </a:r>
          </a:p>
        </p:txBody>
      </p:sp>
      <p:sp>
        <p:nvSpPr>
          <p:cNvPr id="14" name="フリーフォーム 13"/>
          <p:cNvSpPr/>
          <p:nvPr/>
        </p:nvSpPr>
        <p:spPr>
          <a:xfrm>
            <a:off x="3490466" y="3646487"/>
            <a:ext cx="1214438" cy="142875"/>
          </a:xfrm>
          <a:custGeom>
            <a:avLst/>
            <a:gdLst>
              <a:gd name="connsiteX0" fmla="*/ 2182368 w 2182368"/>
              <a:gd name="connsiteY0" fmla="*/ 0 h 73152"/>
              <a:gd name="connsiteX1" fmla="*/ 1853184 w 2182368"/>
              <a:gd name="connsiteY1" fmla="*/ 12192 h 73152"/>
              <a:gd name="connsiteX2" fmla="*/ 1731264 w 2182368"/>
              <a:gd name="connsiteY2" fmla="*/ 73152 h 73152"/>
              <a:gd name="connsiteX3" fmla="*/ 0 w 2182368"/>
              <a:gd name="connsiteY3" fmla="*/ 60960 h 73152"/>
              <a:gd name="connsiteX0" fmla="*/ 2182368 w 2182368"/>
              <a:gd name="connsiteY0" fmla="*/ 36212 h 109364"/>
              <a:gd name="connsiteX1" fmla="*/ 1753158 w 2182368"/>
              <a:gd name="connsiteY1" fmla="*/ 0 h 109364"/>
              <a:gd name="connsiteX2" fmla="*/ 1731264 w 2182368"/>
              <a:gd name="connsiteY2" fmla="*/ 109364 h 109364"/>
              <a:gd name="connsiteX3" fmla="*/ 0 w 2182368"/>
              <a:gd name="connsiteY3" fmla="*/ 97172 h 109364"/>
              <a:gd name="connsiteX0" fmla="*/ 2181786 w 2181786"/>
              <a:gd name="connsiteY0" fmla="*/ 0 h 109364"/>
              <a:gd name="connsiteX1" fmla="*/ 1753158 w 2181786"/>
              <a:gd name="connsiteY1" fmla="*/ 0 h 109364"/>
              <a:gd name="connsiteX2" fmla="*/ 1731264 w 2181786"/>
              <a:gd name="connsiteY2" fmla="*/ 109364 h 109364"/>
              <a:gd name="connsiteX3" fmla="*/ 0 w 2181786"/>
              <a:gd name="connsiteY3" fmla="*/ 97172 h 109364"/>
              <a:gd name="connsiteX0" fmla="*/ 2181786 w 2181786"/>
              <a:gd name="connsiteY0" fmla="*/ 0 h 97172"/>
              <a:gd name="connsiteX1" fmla="*/ 1753158 w 2181786"/>
              <a:gd name="connsiteY1" fmla="*/ 0 h 97172"/>
              <a:gd name="connsiteX2" fmla="*/ 1467406 w 2181786"/>
              <a:gd name="connsiteY2" fmla="*/ 71438 h 97172"/>
              <a:gd name="connsiteX3" fmla="*/ 0 w 2181786"/>
              <a:gd name="connsiteY3" fmla="*/ 97172 h 97172"/>
              <a:gd name="connsiteX0" fmla="*/ 2181786 w 2181786"/>
              <a:gd name="connsiteY0" fmla="*/ 0 h 142876"/>
              <a:gd name="connsiteX1" fmla="*/ 1753158 w 2181786"/>
              <a:gd name="connsiteY1" fmla="*/ 0 h 142876"/>
              <a:gd name="connsiteX2" fmla="*/ 1467406 w 2181786"/>
              <a:gd name="connsiteY2" fmla="*/ 142876 h 142876"/>
              <a:gd name="connsiteX3" fmla="*/ 0 w 2181786"/>
              <a:gd name="connsiteY3" fmla="*/ 97172 h 142876"/>
              <a:gd name="connsiteX0" fmla="*/ 2143140 w 2143140"/>
              <a:gd name="connsiteY0" fmla="*/ 0 h 142876"/>
              <a:gd name="connsiteX1" fmla="*/ 1714512 w 2143140"/>
              <a:gd name="connsiteY1" fmla="*/ 0 h 142876"/>
              <a:gd name="connsiteX2" fmla="*/ 1428760 w 2143140"/>
              <a:gd name="connsiteY2" fmla="*/ 142876 h 142876"/>
              <a:gd name="connsiteX3" fmla="*/ 0 w 2143140"/>
              <a:gd name="connsiteY3" fmla="*/ 142876 h 142876"/>
              <a:gd name="connsiteX0" fmla="*/ 2143140 w 2143140"/>
              <a:gd name="connsiteY0" fmla="*/ 0 h 142876"/>
              <a:gd name="connsiteX1" fmla="*/ 2000264 w 2143140"/>
              <a:gd name="connsiteY1" fmla="*/ 0 h 142876"/>
              <a:gd name="connsiteX2" fmla="*/ 1714512 w 2143140"/>
              <a:gd name="connsiteY2" fmla="*/ 0 h 142876"/>
              <a:gd name="connsiteX3" fmla="*/ 1428760 w 2143140"/>
              <a:gd name="connsiteY3" fmla="*/ 142876 h 142876"/>
              <a:gd name="connsiteX4" fmla="*/ 0 w 2143140"/>
              <a:gd name="connsiteY4" fmla="*/ 142876 h 142876"/>
              <a:gd name="connsiteX0" fmla="*/ 2214578 w 2214578"/>
              <a:gd name="connsiteY0" fmla="*/ 142876 h 142876"/>
              <a:gd name="connsiteX1" fmla="*/ 2000264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2214578 w 2214578"/>
              <a:gd name="connsiteY0" fmla="*/ 142876 h 142876"/>
              <a:gd name="connsiteX1" fmla="*/ 2143140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1214414 w 1214414"/>
              <a:gd name="connsiteY0" fmla="*/ 142876 h 142876"/>
              <a:gd name="connsiteX1" fmla="*/ 1142976 w 1214414"/>
              <a:gd name="connsiteY1" fmla="*/ 0 h 142876"/>
              <a:gd name="connsiteX2" fmla="*/ 714348 w 1214414"/>
              <a:gd name="connsiteY2" fmla="*/ 0 h 142876"/>
              <a:gd name="connsiteX3" fmla="*/ 428596 w 1214414"/>
              <a:gd name="connsiteY3" fmla="*/ 142876 h 142876"/>
              <a:gd name="connsiteX4" fmla="*/ 0 w 1214414"/>
              <a:gd name="connsiteY4" fmla="*/ 142876 h 14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14" h="142876">
                <a:moveTo>
                  <a:pt x="1214414" y="142876"/>
                </a:moveTo>
                <a:lnTo>
                  <a:pt x="1142976" y="0"/>
                </a:lnTo>
                <a:lnTo>
                  <a:pt x="714348" y="0"/>
                </a:lnTo>
                <a:lnTo>
                  <a:pt x="428596" y="142876"/>
                </a:lnTo>
                <a:lnTo>
                  <a:pt x="0" y="14287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15" name="正方形/長方形 14"/>
          <p:cNvSpPr>
            <a:spLocks noChangeAspect="1"/>
          </p:cNvSpPr>
          <p:nvPr/>
        </p:nvSpPr>
        <p:spPr>
          <a:xfrm rot="19500000">
            <a:off x="4762054" y="3625850"/>
            <a:ext cx="103187" cy="5619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16" name="フリーフォーム 15"/>
          <p:cNvSpPr/>
          <p:nvPr/>
        </p:nvSpPr>
        <p:spPr>
          <a:xfrm>
            <a:off x="4716016" y="1954212"/>
            <a:ext cx="1689100" cy="1071563"/>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1428761 w 3714776"/>
              <a:gd name="connsiteY1" fmla="*/ 1112955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6 w 3929109"/>
              <a:gd name="connsiteY3" fmla="*/ 898617 h 1368726"/>
              <a:gd name="connsiteX4" fmla="*/ 71439 w 3929109"/>
              <a:gd name="connsiteY4" fmla="*/ 357190 h 1368726"/>
              <a:gd name="connsiteX5" fmla="*/ 0 w 3929109"/>
              <a:gd name="connsiteY5" fmla="*/ 0 h 1368726"/>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7 w 3929109"/>
              <a:gd name="connsiteY3" fmla="*/ 755725 h 1368726"/>
              <a:gd name="connsiteX4" fmla="*/ 71439 w 3929109"/>
              <a:gd name="connsiteY4" fmla="*/ 357190 h 1368726"/>
              <a:gd name="connsiteX5" fmla="*/ 0 w 3929109"/>
              <a:gd name="connsiteY5" fmla="*/ 0 h 1368726"/>
              <a:gd name="connsiteX0" fmla="*/ 3964836 w 3964836"/>
              <a:gd name="connsiteY0" fmla="*/ 1327294 h 1368726"/>
              <a:gd name="connsiteX1" fmla="*/ 1464488 w 3964836"/>
              <a:gd name="connsiteY1" fmla="*/ 1112955 h 1368726"/>
              <a:gd name="connsiteX2" fmla="*/ 750103 w 3964836"/>
              <a:gd name="connsiteY2" fmla="*/ 1041509 h 1368726"/>
              <a:gd name="connsiteX3" fmla="*/ 250034 w 3964836"/>
              <a:gd name="connsiteY3" fmla="*/ 755725 h 1368726"/>
              <a:gd name="connsiteX4" fmla="*/ 35718 w 3964836"/>
              <a:gd name="connsiteY4" fmla="*/ 398494 h 1368726"/>
              <a:gd name="connsiteX5" fmla="*/ 35727 w 3964836"/>
              <a:gd name="connsiteY5" fmla="*/ 0 h 1368726"/>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357477 h 1398909"/>
              <a:gd name="connsiteX1" fmla="*/ 1571647 w 4071995"/>
              <a:gd name="connsiteY1" fmla="*/ 1143138 h 1398909"/>
              <a:gd name="connsiteX2" fmla="*/ 857262 w 4071995"/>
              <a:gd name="connsiteY2" fmla="*/ 1071692 h 1398909"/>
              <a:gd name="connsiteX3" fmla="*/ 357193 w 4071995"/>
              <a:gd name="connsiteY3" fmla="*/ 785908 h 1398909"/>
              <a:gd name="connsiteX4" fmla="*/ 142877 w 4071995"/>
              <a:gd name="connsiteY4" fmla="*/ 428677 h 1398909"/>
              <a:gd name="connsiteX5" fmla="*/ 0 w 4071995"/>
              <a:gd name="connsiteY5" fmla="*/ 0 h 1398909"/>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286031 h 1327463"/>
              <a:gd name="connsiteX1" fmla="*/ 1571647 w 4071995"/>
              <a:gd name="connsiteY1" fmla="*/ 1071692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571647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785963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142877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928701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2643225 w 2643225"/>
              <a:gd name="connsiteY0" fmla="*/ 1143138 h 1214576"/>
              <a:gd name="connsiteX1" fmla="*/ 1785963 w 2643225"/>
              <a:gd name="connsiteY1" fmla="*/ 1143138 h 1214576"/>
              <a:gd name="connsiteX2" fmla="*/ 928701 w 2643225"/>
              <a:gd name="connsiteY2" fmla="*/ 1000246 h 1214576"/>
              <a:gd name="connsiteX3" fmla="*/ 500070 w 2643225"/>
              <a:gd name="connsiteY3" fmla="*/ 714462 h 1214576"/>
              <a:gd name="connsiteX4" fmla="*/ 214316 w 2643225"/>
              <a:gd name="connsiteY4" fmla="*/ 357231 h 1214576"/>
              <a:gd name="connsiteX5" fmla="*/ 0 w 2643225"/>
              <a:gd name="connsiteY5" fmla="*/ 0 h 1214576"/>
              <a:gd name="connsiteX0" fmla="*/ 2643225 w 2643225"/>
              <a:gd name="connsiteY0" fmla="*/ 1143138 h 1184570"/>
              <a:gd name="connsiteX1" fmla="*/ 1428770 w 2643225"/>
              <a:gd name="connsiteY1" fmla="*/ 1071693 h 1184570"/>
              <a:gd name="connsiteX2" fmla="*/ 928701 w 2643225"/>
              <a:gd name="connsiteY2" fmla="*/ 1000246 h 1184570"/>
              <a:gd name="connsiteX3" fmla="*/ 500070 w 2643225"/>
              <a:gd name="connsiteY3" fmla="*/ 714462 h 1184570"/>
              <a:gd name="connsiteX4" fmla="*/ 214316 w 2643225"/>
              <a:gd name="connsiteY4" fmla="*/ 357231 h 1184570"/>
              <a:gd name="connsiteX5" fmla="*/ 0 w 2643225"/>
              <a:gd name="connsiteY5" fmla="*/ 0 h 1184570"/>
              <a:gd name="connsiteX0" fmla="*/ 2643225 w 2643225"/>
              <a:gd name="connsiteY0" fmla="*/ 1143138 h 1184570"/>
              <a:gd name="connsiteX1" fmla="*/ 1428770 w 2643225"/>
              <a:gd name="connsiteY1" fmla="*/ 1071693 h 1184570"/>
              <a:gd name="connsiteX2" fmla="*/ 500070 w 2643225"/>
              <a:gd name="connsiteY2" fmla="*/ 714462 h 1184570"/>
              <a:gd name="connsiteX3" fmla="*/ 214316 w 2643225"/>
              <a:gd name="connsiteY3" fmla="*/ 357231 h 1184570"/>
              <a:gd name="connsiteX4" fmla="*/ 0 w 2643225"/>
              <a:gd name="connsiteY4" fmla="*/ 0 h 1184570"/>
              <a:gd name="connsiteX0" fmla="*/ 2643225 w 2643225"/>
              <a:gd name="connsiteY0" fmla="*/ 1143138 h 1184570"/>
              <a:gd name="connsiteX1" fmla="*/ 1214455 w 2643225"/>
              <a:gd name="connsiteY1" fmla="*/ 1000247 h 1184570"/>
              <a:gd name="connsiteX2" fmla="*/ 500070 w 2643225"/>
              <a:gd name="connsiteY2" fmla="*/ 714462 h 1184570"/>
              <a:gd name="connsiteX3" fmla="*/ 214316 w 2643225"/>
              <a:gd name="connsiteY3" fmla="*/ 357231 h 1184570"/>
              <a:gd name="connsiteX4" fmla="*/ 0 w 2643225"/>
              <a:gd name="connsiteY4" fmla="*/ 0 h 1184570"/>
              <a:gd name="connsiteX0" fmla="*/ 1759857 w 1785959"/>
              <a:gd name="connsiteY0" fmla="*/ 1071691 h 1113123"/>
              <a:gd name="connsiteX1" fmla="*/ 1214455 w 1785959"/>
              <a:gd name="connsiteY1" fmla="*/ 1000247 h 1113123"/>
              <a:gd name="connsiteX2" fmla="*/ 500070 w 1785959"/>
              <a:gd name="connsiteY2" fmla="*/ 714462 h 1113123"/>
              <a:gd name="connsiteX3" fmla="*/ 214316 w 1785959"/>
              <a:gd name="connsiteY3" fmla="*/ 357231 h 1113123"/>
              <a:gd name="connsiteX4" fmla="*/ 0 w 1785959"/>
              <a:gd name="connsiteY4" fmla="*/ 0 h 1113123"/>
              <a:gd name="connsiteX0" fmla="*/ 1759857 w 1759857"/>
              <a:gd name="connsiteY0" fmla="*/ 1071691 h 1113123"/>
              <a:gd name="connsiteX1" fmla="*/ 1188349 w 1759857"/>
              <a:gd name="connsiteY1" fmla="*/ 1000246 h 1113123"/>
              <a:gd name="connsiteX2" fmla="*/ 500070 w 1759857"/>
              <a:gd name="connsiteY2" fmla="*/ 714462 h 1113123"/>
              <a:gd name="connsiteX3" fmla="*/ 214316 w 1759857"/>
              <a:gd name="connsiteY3" fmla="*/ 357231 h 1113123"/>
              <a:gd name="connsiteX4" fmla="*/ 0 w 1759857"/>
              <a:gd name="connsiteY4" fmla="*/ 0 h 1113123"/>
              <a:gd name="connsiteX0" fmla="*/ 1188349 w 1188349"/>
              <a:gd name="connsiteY0" fmla="*/ 1000246 h 1000246"/>
              <a:gd name="connsiteX1" fmla="*/ 500070 w 1188349"/>
              <a:gd name="connsiteY1" fmla="*/ 714462 h 1000246"/>
              <a:gd name="connsiteX2" fmla="*/ 214316 w 1188349"/>
              <a:gd name="connsiteY2" fmla="*/ 357231 h 1000246"/>
              <a:gd name="connsiteX3" fmla="*/ 0 w 1188349"/>
              <a:gd name="connsiteY3" fmla="*/ 0 h 1000246"/>
              <a:gd name="connsiteX0" fmla="*/ 1688419 w 1688419"/>
              <a:gd name="connsiteY0" fmla="*/ 1071692 h 1071692"/>
              <a:gd name="connsiteX1" fmla="*/ 500070 w 1688419"/>
              <a:gd name="connsiteY1" fmla="*/ 714462 h 1071692"/>
              <a:gd name="connsiteX2" fmla="*/ 214316 w 1688419"/>
              <a:gd name="connsiteY2" fmla="*/ 357231 h 1071692"/>
              <a:gd name="connsiteX3" fmla="*/ 0 w 1688419"/>
              <a:gd name="connsiteY3" fmla="*/ 0 h 1071692"/>
              <a:gd name="connsiteX0" fmla="*/ 1688419 w 1688419"/>
              <a:gd name="connsiteY0" fmla="*/ 1071692 h 1071692"/>
              <a:gd name="connsiteX1" fmla="*/ 902595 w 1688419"/>
              <a:gd name="connsiteY1" fmla="*/ 928800 h 1071692"/>
              <a:gd name="connsiteX2" fmla="*/ 500070 w 1688419"/>
              <a:gd name="connsiteY2" fmla="*/ 714462 h 1071692"/>
              <a:gd name="connsiteX3" fmla="*/ 214316 w 1688419"/>
              <a:gd name="connsiteY3" fmla="*/ 357231 h 1071692"/>
              <a:gd name="connsiteX4" fmla="*/ 0 w 1688419"/>
              <a:gd name="connsiteY4" fmla="*/ 0 h 107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419" h="1071692">
                <a:moveTo>
                  <a:pt x="1688419" y="1071692"/>
                </a:moveTo>
                <a:cubicBezTo>
                  <a:pt x="1588173" y="1047631"/>
                  <a:pt x="1100653" y="988338"/>
                  <a:pt x="902595" y="928800"/>
                </a:cubicBezTo>
                <a:cubicBezTo>
                  <a:pt x="704537" y="869262"/>
                  <a:pt x="614783" y="809724"/>
                  <a:pt x="500070" y="714462"/>
                </a:cubicBezTo>
                <a:cubicBezTo>
                  <a:pt x="385357" y="619201"/>
                  <a:pt x="297661" y="476308"/>
                  <a:pt x="214316" y="357231"/>
                </a:cubicBezTo>
                <a:cubicBezTo>
                  <a:pt x="130971" y="238154"/>
                  <a:pt x="16191" y="66677"/>
                  <a:pt x="0" y="0"/>
                </a:cubicBezTo>
              </a:path>
            </a:pathLst>
          </a:cu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cxnSp>
        <p:nvCxnSpPr>
          <p:cNvPr id="17" name="直線コネクタ 16"/>
          <p:cNvCxnSpPr/>
          <p:nvPr/>
        </p:nvCxnSpPr>
        <p:spPr>
          <a:xfrm>
            <a:off x="5633591" y="1239837"/>
            <a:ext cx="5000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133529" y="454025"/>
            <a:ext cx="12144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フリーフォーム 18"/>
          <p:cNvSpPr/>
          <p:nvPr/>
        </p:nvSpPr>
        <p:spPr>
          <a:xfrm>
            <a:off x="3490466" y="311150"/>
            <a:ext cx="1214438" cy="0"/>
          </a:xfrm>
          <a:custGeom>
            <a:avLst/>
            <a:gdLst>
              <a:gd name="connsiteX0" fmla="*/ 2182368 w 2182368"/>
              <a:gd name="connsiteY0" fmla="*/ 0 h 73152"/>
              <a:gd name="connsiteX1" fmla="*/ 1853184 w 2182368"/>
              <a:gd name="connsiteY1" fmla="*/ 12192 h 73152"/>
              <a:gd name="connsiteX2" fmla="*/ 1731264 w 2182368"/>
              <a:gd name="connsiteY2" fmla="*/ 73152 h 73152"/>
              <a:gd name="connsiteX3" fmla="*/ 0 w 2182368"/>
              <a:gd name="connsiteY3" fmla="*/ 60960 h 73152"/>
              <a:gd name="connsiteX0" fmla="*/ 2182368 w 2182368"/>
              <a:gd name="connsiteY0" fmla="*/ 36212 h 109364"/>
              <a:gd name="connsiteX1" fmla="*/ 1753158 w 2182368"/>
              <a:gd name="connsiteY1" fmla="*/ 0 h 109364"/>
              <a:gd name="connsiteX2" fmla="*/ 1731264 w 2182368"/>
              <a:gd name="connsiteY2" fmla="*/ 109364 h 109364"/>
              <a:gd name="connsiteX3" fmla="*/ 0 w 2182368"/>
              <a:gd name="connsiteY3" fmla="*/ 97172 h 109364"/>
              <a:gd name="connsiteX0" fmla="*/ 2181786 w 2181786"/>
              <a:gd name="connsiteY0" fmla="*/ 0 h 109364"/>
              <a:gd name="connsiteX1" fmla="*/ 1753158 w 2181786"/>
              <a:gd name="connsiteY1" fmla="*/ 0 h 109364"/>
              <a:gd name="connsiteX2" fmla="*/ 1731264 w 2181786"/>
              <a:gd name="connsiteY2" fmla="*/ 109364 h 109364"/>
              <a:gd name="connsiteX3" fmla="*/ 0 w 2181786"/>
              <a:gd name="connsiteY3" fmla="*/ 97172 h 109364"/>
              <a:gd name="connsiteX0" fmla="*/ 2181786 w 2181786"/>
              <a:gd name="connsiteY0" fmla="*/ 0 h 97172"/>
              <a:gd name="connsiteX1" fmla="*/ 1753158 w 2181786"/>
              <a:gd name="connsiteY1" fmla="*/ 0 h 97172"/>
              <a:gd name="connsiteX2" fmla="*/ 1467406 w 2181786"/>
              <a:gd name="connsiteY2" fmla="*/ 71438 h 97172"/>
              <a:gd name="connsiteX3" fmla="*/ 0 w 2181786"/>
              <a:gd name="connsiteY3" fmla="*/ 97172 h 97172"/>
              <a:gd name="connsiteX0" fmla="*/ 2181786 w 2181786"/>
              <a:gd name="connsiteY0" fmla="*/ 0 h 142876"/>
              <a:gd name="connsiteX1" fmla="*/ 1753158 w 2181786"/>
              <a:gd name="connsiteY1" fmla="*/ 0 h 142876"/>
              <a:gd name="connsiteX2" fmla="*/ 1467406 w 2181786"/>
              <a:gd name="connsiteY2" fmla="*/ 142876 h 142876"/>
              <a:gd name="connsiteX3" fmla="*/ 0 w 2181786"/>
              <a:gd name="connsiteY3" fmla="*/ 97172 h 142876"/>
              <a:gd name="connsiteX0" fmla="*/ 2143140 w 2143140"/>
              <a:gd name="connsiteY0" fmla="*/ 0 h 142876"/>
              <a:gd name="connsiteX1" fmla="*/ 1714512 w 2143140"/>
              <a:gd name="connsiteY1" fmla="*/ 0 h 142876"/>
              <a:gd name="connsiteX2" fmla="*/ 1428760 w 2143140"/>
              <a:gd name="connsiteY2" fmla="*/ 142876 h 142876"/>
              <a:gd name="connsiteX3" fmla="*/ 0 w 2143140"/>
              <a:gd name="connsiteY3" fmla="*/ 142876 h 142876"/>
              <a:gd name="connsiteX0" fmla="*/ 2143140 w 2143140"/>
              <a:gd name="connsiteY0" fmla="*/ 0 h 142876"/>
              <a:gd name="connsiteX1" fmla="*/ 2000264 w 2143140"/>
              <a:gd name="connsiteY1" fmla="*/ 0 h 142876"/>
              <a:gd name="connsiteX2" fmla="*/ 1714512 w 2143140"/>
              <a:gd name="connsiteY2" fmla="*/ 0 h 142876"/>
              <a:gd name="connsiteX3" fmla="*/ 1428760 w 2143140"/>
              <a:gd name="connsiteY3" fmla="*/ 142876 h 142876"/>
              <a:gd name="connsiteX4" fmla="*/ 0 w 2143140"/>
              <a:gd name="connsiteY4" fmla="*/ 142876 h 142876"/>
              <a:gd name="connsiteX0" fmla="*/ 2214578 w 2214578"/>
              <a:gd name="connsiteY0" fmla="*/ 142876 h 142876"/>
              <a:gd name="connsiteX1" fmla="*/ 2000264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2214578 w 2214578"/>
              <a:gd name="connsiteY0" fmla="*/ 142876 h 142876"/>
              <a:gd name="connsiteX1" fmla="*/ 2143140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1214414 w 1214414"/>
              <a:gd name="connsiteY0" fmla="*/ 142876 h 142876"/>
              <a:gd name="connsiteX1" fmla="*/ 1142976 w 1214414"/>
              <a:gd name="connsiteY1" fmla="*/ 0 h 142876"/>
              <a:gd name="connsiteX2" fmla="*/ 714348 w 1214414"/>
              <a:gd name="connsiteY2" fmla="*/ 0 h 142876"/>
              <a:gd name="connsiteX3" fmla="*/ 428596 w 1214414"/>
              <a:gd name="connsiteY3" fmla="*/ 142876 h 142876"/>
              <a:gd name="connsiteX4" fmla="*/ 0 w 1214414"/>
              <a:gd name="connsiteY4" fmla="*/ 142876 h 142876"/>
              <a:gd name="connsiteX0" fmla="*/ 1214414 w 1214414"/>
              <a:gd name="connsiteY0" fmla="*/ 142876 h 142876"/>
              <a:gd name="connsiteX1" fmla="*/ 714348 w 1214414"/>
              <a:gd name="connsiteY1" fmla="*/ 0 h 142876"/>
              <a:gd name="connsiteX2" fmla="*/ 428596 w 1214414"/>
              <a:gd name="connsiteY2" fmla="*/ 142876 h 142876"/>
              <a:gd name="connsiteX3" fmla="*/ 0 w 1214414"/>
              <a:gd name="connsiteY3" fmla="*/ 142876 h 142876"/>
              <a:gd name="connsiteX0" fmla="*/ 1214414 w 1214414"/>
              <a:gd name="connsiteY0" fmla="*/ 0 h 0"/>
              <a:gd name="connsiteX1" fmla="*/ 428596 w 1214414"/>
              <a:gd name="connsiteY1" fmla="*/ 0 h 0"/>
              <a:gd name="connsiteX2" fmla="*/ 0 w 1214414"/>
              <a:gd name="connsiteY2" fmla="*/ 0 h 0"/>
              <a:gd name="connsiteX0" fmla="*/ 10000 w 10000"/>
              <a:gd name="connsiteY0" fmla="*/ -2147483648 h 0"/>
              <a:gd name="connsiteX1" fmla="*/ 0 w 10000"/>
              <a:gd name="connsiteY1" fmla="*/ -2147483648 h 0"/>
            </a:gdLst>
            <a:ahLst/>
            <a:cxnLst>
              <a:cxn ang="0">
                <a:pos x="connsiteX0" y="connsiteY0"/>
              </a:cxn>
              <a:cxn ang="0">
                <a:pos x="connsiteX1" y="connsiteY1"/>
              </a:cxn>
            </a:cxnLst>
            <a:rect l="l" t="t" r="r" b="b"/>
            <a:pathLst>
              <a:path w="10000">
                <a:moveTo>
                  <a:pt x="10000" y="-2147483648"/>
                </a:moveTo>
                <a:lnTo>
                  <a:pt x="0" y="-2147483648"/>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20" name="フリーフォーム 19"/>
          <p:cNvSpPr/>
          <p:nvPr/>
        </p:nvSpPr>
        <p:spPr>
          <a:xfrm>
            <a:off x="4716016" y="311150"/>
            <a:ext cx="1689100" cy="1071562"/>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1428761 w 3714776"/>
              <a:gd name="connsiteY1" fmla="*/ 1112955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6 w 3929109"/>
              <a:gd name="connsiteY3" fmla="*/ 898617 h 1368726"/>
              <a:gd name="connsiteX4" fmla="*/ 71439 w 3929109"/>
              <a:gd name="connsiteY4" fmla="*/ 357190 h 1368726"/>
              <a:gd name="connsiteX5" fmla="*/ 0 w 3929109"/>
              <a:gd name="connsiteY5" fmla="*/ 0 h 1368726"/>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7 w 3929109"/>
              <a:gd name="connsiteY3" fmla="*/ 755725 h 1368726"/>
              <a:gd name="connsiteX4" fmla="*/ 71439 w 3929109"/>
              <a:gd name="connsiteY4" fmla="*/ 357190 h 1368726"/>
              <a:gd name="connsiteX5" fmla="*/ 0 w 3929109"/>
              <a:gd name="connsiteY5" fmla="*/ 0 h 1368726"/>
              <a:gd name="connsiteX0" fmla="*/ 3964836 w 3964836"/>
              <a:gd name="connsiteY0" fmla="*/ 1327294 h 1368726"/>
              <a:gd name="connsiteX1" fmla="*/ 1464488 w 3964836"/>
              <a:gd name="connsiteY1" fmla="*/ 1112955 h 1368726"/>
              <a:gd name="connsiteX2" fmla="*/ 750103 w 3964836"/>
              <a:gd name="connsiteY2" fmla="*/ 1041509 h 1368726"/>
              <a:gd name="connsiteX3" fmla="*/ 250034 w 3964836"/>
              <a:gd name="connsiteY3" fmla="*/ 755725 h 1368726"/>
              <a:gd name="connsiteX4" fmla="*/ 35718 w 3964836"/>
              <a:gd name="connsiteY4" fmla="*/ 398494 h 1368726"/>
              <a:gd name="connsiteX5" fmla="*/ 35727 w 3964836"/>
              <a:gd name="connsiteY5" fmla="*/ 0 h 1368726"/>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357477 h 1398909"/>
              <a:gd name="connsiteX1" fmla="*/ 1571647 w 4071995"/>
              <a:gd name="connsiteY1" fmla="*/ 1143138 h 1398909"/>
              <a:gd name="connsiteX2" fmla="*/ 857262 w 4071995"/>
              <a:gd name="connsiteY2" fmla="*/ 1071692 h 1398909"/>
              <a:gd name="connsiteX3" fmla="*/ 357193 w 4071995"/>
              <a:gd name="connsiteY3" fmla="*/ 785908 h 1398909"/>
              <a:gd name="connsiteX4" fmla="*/ 142877 w 4071995"/>
              <a:gd name="connsiteY4" fmla="*/ 428677 h 1398909"/>
              <a:gd name="connsiteX5" fmla="*/ 0 w 4071995"/>
              <a:gd name="connsiteY5" fmla="*/ 0 h 1398909"/>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286031 h 1327463"/>
              <a:gd name="connsiteX1" fmla="*/ 1571647 w 4071995"/>
              <a:gd name="connsiteY1" fmla="*/ 1071692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571647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785963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142877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928701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2643225 w 2643225"/>
              <a:gd name="connsiteY0" fmla="*/ 1143138 h 1214576"/>
              <a:gd name="connsiteX1" fmla="*/ 1785963 w 2643225"/>
              <a:gd name="connsiteY1" fmla="*/ 1143138 h 1214576"/>
              <a:gd name="connsiteX2" fmla="*/ 928701 w 2643225"/>
              <a:gd name="connsiteY2" fmla="*/ 1000246 h 1214576"/>
              <a:gd name="connsiteX3" fmla="*/ 500070 w 2643225"/>
              <a:gd name="connsiteY3" fmla="*/ 714462 h 1214576"/>
              <a:gd name="connsiteX4" fmla="*/ 214316 w 2643225"/>
              <a:gd name="connsiteY4" fmla="*/ 357231 h 1214576"/>
              <a:gd name="connsiteX5" fmla="*/ 0 w 2643225"/>
              <a:gd name="connsiteY5" fmla="*/ 0 h 1214576"/>
              <a:gd name="connsiteX0" fmla="*/ 2643225 w 2643225"/>
              <a:gd name="connsiteY0" fmla="*/ 1143138 h 1184570"/>
              <a:gd name="connsiteX1" fmla="*/ 1428770 w 2643225"/>
              <a:gd name="connsiteY1" fmla="*/ 1071693 h 1184570"/>
              <a:gd name="connsiteX2" fmla="*/ 928701 w 2643225"/>
              <a:gd name="connsiteY2" fmla="*/ 1000246 h 1184570"/>
              <a:gd name="connsiteX3" fmla="*/ 500070 w 2643225"/>
              <a:gd name="connsiteY3" fmla="*/ 714462 h 1184570"/>
              <a:gd name="connsiteX4" fmla="*/ 214316 w 2643225"/>
              <a:gd name="connsiteY4" fmla="*/ 357231 h 1184570"/>
              <a:gd name="connsiteX5" fmla="*/ 0 w 2643225"/>
              <a:gd name="connsiteY5" fmla="*/ 0 h 1184570"/>
              <a:gd name="connsiteX0" fmla="*/ 2643225 w 2643225"/>
              <a:gd name="connsiteY0" fmla="*/ 1143138 h 1184570"/>
              <a:gd name="connsiteX1" fmla="*/ 1428770 w 2643225"/>
              <a:gd name="connsiteY1" fmla="*/ 1071693 h 1184570"/>
              <a:gd name="connsiteX2" fmla="*/ 500070 w 2643225"/>
              <a:gd name="connsiteY2" fmla="*/ 714462 h 1184570"/>
              <a:gd name="connsiteX3" fmla="*/ 214316 w 2643225"/>
              <a:gd name="connsiteY3" fmla="*/ 357231 h 1184570"/>
              <a:gd name="connsiteX4" fmla="*/ 0 w 2643225"/>
              <a:gd name="connsiteY4" fmla="*/ 0 h 1184570"/>
              <a:gd name="connsiteX0" fmla="*/ 2643225 w 2643225"/>
              <a:gd name="connsiteY0" fmla="*/ 1143138 h 1184570"/>
              <a:gd name="connsiteX1" fmla="*/ 1214455 w 2643225"/>
              <a:gd name="connsiteY1" fmla="*/ 1000247 h 1184570"/>
              <a:gd name="connsiteX2" fmla="*/ 500070 w 2643225"/>
              <a:gd name="connsiteY2" fmla="*/ 714462 h 1184570"/>
              <a:gd name="connsiteX3" fmla="*/ 214316 w 2643225"/>
              <a:gd name="connsiteY3" fmla="*/ 357231 h 1184570"/>
              <a:gd name="connsiteX4" fmla="*/ 0 w 2643225"/>
              <a:gd name="connsiteY4" fmla="*/ 0 h 1184570"/>
              <a:gd name="connsiteX0" fmla="*/ 1759857 w 1785959"/>
              <a:gd name="connsiteY0" fmla="*/ 1071691 h 1113123"/>
              <a:gd name="connsiteX1" fmla="*/ 1214455 w 1785959"/>
              <a:gd name="connsiteY1" fmla="*/ 1000247 h 1113123"/>
              <a:gd name="connsiteX2" fmla="*/ 500070 w 1785959"/>
              <a:gd name="connsiteY2" fmla="*/ 714462 h 1113123"/>
              <a:gd name="connsiteX3" fmla="*/ 214316 w 1785959"/>
              <a:gd name="connsiteY3" fmla="*/ 357231 h 1113123"/>
              <a:gd name="connsiteX4" fmla="*/ 0 w 1785959"/>
              <a:gd name="connsiteY4" fmla="*/ 0 h 1113123"/>
              <a:gd name="connsiteX0" fmla="*/ 1759857 w 1759857"/>
              <a:gd name="connsiteY0" fmla="*/ 1071691 h 1113123"/>
              <a:gd name="connsiteX1" fmla="*/ 1188349 w 1759857"/>
              <a:gd name="connsiteY1" fmla="*/ 1000246 h 1113123"/>
              <a:gd name="connsiteX2" fmla="*/ 500070 w 1759857"/>
              <a:gd name="connsiteY2" fmla="*/ 714462 h 1113123"/>
              <a:gd name="connsiteX3" fmla="*/ 214316 w 1759857"/>
              <a:gd name="connsiteY3" fmla="*/ 357231 h 1113123"/>
              <a:gd name="connsiteX4" fmla="*/ 0 w 1759857"/>
              <a:gd name="connsiteY4" fmla="*/ 0 h 1113123"/>
              <a:gd name="connsiteX0" fmla="*/ 1188349 w 1188349"/>
              <a:gd name="connsiteY0" fmla="*/ 1000246 h 1000246"/>
              <a:gd name="connsiteX1" fmla="*/ 500070 w 1188349"/>
              <a:gd name="connsiteY1" fmla="*/ 714462 h 1000246"/>
              <a:gd name="connsiteX2" fmla="*/ 214316 w 1188349"/>
              <a:gd name="connsiteY2" fmla="*/ 357231 h 1000246"/>
              <a:gd name="connsiteX3" fmla="*/ 0 w 1188349"/>
              <a:gd name="connsiteY3" fmla="*/ 0 h 1000246"/>
              <a:gd name="connsiteX0" fmla="*/ 1688419 w 1688419"/>
              <a:gd name="connsiteY0" fmla="*/ 1071692 h 1071692"/>
              <a:gd name="connsiteX1" fmla="*/ 500070 w 1688419"/>
              <a:gd name="connsiteY1" fmla="*/ 714462 h 1071692"/>
              <a:gd name="connsiteX2" fmla="*/ 214316 w 1688419"/>
              <a:gd name="connsiteY2" fmla="*/ 357231 h 1071692"/>
              <a:gd name="connsiteX3" fmla="*/ 0 w 1688419"/>
              <a:gd name="connsiteY3" fmla="*/ 0 h 1071692"/>
              <a:gd name="connsiteX0" fmla="*/ 1688419 w 1688419"/>
              <a:gd name="connsiteY0" fmla="*/ 1071692 h 1071692"/>
              <a:gd name="connsiteX1" fmla="*/ 902595 w 1688419"/>
              <a:gd name="connsiteY1" fmla="*/ 928800 h 1071692"/>
              <a:gd name="connsiteX2" fmla="*/ 500070 w 1688419"/>
              <a:gd name="connsiteY2" fmla="*/ 714462 h 1071692"/>
              <a:gd name="connsiteX3" fmla="*/ 214316 w 1688419"/>
              <a:gd name="connsiteY3" fmla="*/ 357231 h 1071692"/>
              <a:gd name="connsiteX4" fmla="*/ 0 w 1688419"/>
              <a:gd name="connsiteY4" fmla="*/ 0 h 107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419" h="1071692">
                <a:moveTo>
                  <a:pt x="1688419" y="1071692"/>
                </a:moveTo>
                <a:cubicBezTo>
                  <a:pt x="1588173" y="1047631"/>
                  <a:pt x="1100653" y="988338"/>
                  <a:pt x="902595" y="928800"/>
                </a:cubicBezTo>
                <a:cubicBezTo>
                  <a:pt x="704537" y="869262"/>
                  <a:pt x="614783" y="809724"/>
                  <a:pt x="500070" y="714462"/>
                </a:cubicBezTo>
                <a:cubicBezTo>
                  <a:pt x="385357" y="619201"/>
                  <a:pt x="297661" y="476308"/>
                  <a:pt x="214316" y="357231"/>
                </a:cubicBezTo>
                <a:cubicBezTo>
                  <a:pt x="130971" y="238154"/>
                  <a:pt x="16191" y="66677"/>
                  <a:pt x="0" y="0"/>
                </a:cubicBezTo>
              </a:path>
            </a:pathLst>
          </a:cu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21" name="フリーフォーム 20"/>
          <p:cNvSpPr/>
          <p:nvPr/>
        </p:nvSpPr>
        <p:spPr>
          <a:xfrm>
            <a:off x="3490466" y="311150"/>
            <a:ext cx="1214438" cy="0"/>
          </a:xfrm>
          <a:custGeom>
            <a:avLst/>
            <a:gdLst>
              <a:gd name="connsiteX0" fmla="*/ 2182368 w 2182368"/>
              <a:gd name="connsiteY0" fmla="*/ 0 h 73152"/>
              <a:gd name="connsiteX1" fmla="*/ 1853184 w 2182368"/>
              <a:gd name="connsiteY1" fmla="*/ 12192 h 73152"/>
              <a:gd name="connsiteX2" fmla="*/ 1731264 w 2182368"/>
              <a:gd name="connsiteY2" fmla="*/ 73152 h 73152"/>
              <a:gd name="connsiteX3" fmla="*/ 0 w 2182368"/>
              <a:gd name="connsiteY3" fmla="*/ 60960 h 73152"/>
              <a:gd name="connsiteX0" fmla="*/ 2182368 w 2182368"/>
              <a:gd name="connsiteY0" fmla="*/ 36212 h 109364"/>
              <a:gd name="connsiteX1" fmla="*/ 1753158 w 2182368"/>
              <a:gd name="connsiteY1" fmla="*/ 0 h 109364"/>
              <a:gd name="connsiteX2" fmla="*/ 1731264 w 2182368"/>
              <a:gd name="connsiteY2" fmla="*/ 109364 h 109364"/>
              <a:gd name="connsiteX3" fmla="*/ 0 w 2182368"/>
              <a:gd name="connsiteY3" fmla="*/ 97172 h 109364"/>
              <a:gd name="connsiteX0" fmla="*/ 2181786 w 2181786"/>
              <a:gd name="connsiteY0" fmla="*/ 0 h 109364"/>
              <a:gd name="connsiteX1" fmla="*/ 1753158 w 2181786"/>
              <a:gd name="connsiteY1" fmla="*/ 0 h 109364"/>
              <a:gd name="connsiteX2" fmla="*/ 1731264 w 2181786"/>
              <a:gd name="connsiteY2" fmla="*/ 109364 h 109364"/>
              <a:gd name="connsiteX3" fmla="*/ 0 w 2181786"/>
              <a:gd name="connsiteY3" fmla="*/ 97172 h 109364"/>
              <a:gd name="connsiteX0" fmla="*/ 2181786 w 2181786"/>
              <a:gd name="connsiteY0" fmla="*/ 0 h 97172"/>
              <a:gd name="connsiteX1" fmla="*/ 1753158 w 2181786"/>
              <a:gd name="connsiteY1" fmla="*/ 0 h 97172"/>
              <a:gd name="connsiteX2" fmla="*/ 1467406 w 2181786"/>
              <a:gd name="connsiteY2" fmla="*/ 71438 h 97172"/>
              <a:gd name="connsiteX3" fmla="*/ 0 w 2181786"/>
              <a:gd name="connsiteY3" fmla="*/ 97172 h 97172"/>
              <a:gd name="connsiteX0" fmla="*/ 2181786 w 2181786"/>
              <a:gd name="connsiteY0" fmla="*/ 0 h 142876"/>
              <a:gd name="connsiteX1" fmla="*/ 1753158 w 2181786"/>
              <a:gd name="connsiteY1" fmla="*/ 0 h 142876"/>
              <a:gd name="connsiteX2" fmla="*/ 1467406 w 2181786"/>
              <a:gd name="connsiteY2" fmla="*/ 142876 h 142876"/>
              <a:gd name="connsiteX3" fmla="*/ 0 w 2181786"/>
              <a:gd name="connsiteY3" fmla="*/ 97172 h 142876"/>
              <a:gd name="connsiteX0" fmla="*/ 2143140 w 2143140"/>
              <a:gd name="connsiteY0" fmla="*/ 0 h 142876"/>
              <a:gd name="connsiteX1" fmla="*/ 1714512 w 2143140"/>
              <a:gd name="connsiteY1" fmla="*/ 0 h 142876"/>
              <a:gd name="connsiteX2" fmla="*/ 1428760 w 2143140"/>
              <a:gd name="connsiteY2" fmla="*/ 142876 h 142876"/>
              <a:gd name="connsiteX3" fmla="*/ 0 w 2143140"/>
              <a:gd name="connsiteY3" fmla="*/ 142876 h 142876"/>
              <a:gd name="connsiteX0" fmla="*/ 2143140 w 2143140"/>
              <a:gd name="connsiteY0" fmla="*/ 0 h 142876"/>
              <a:gd name="connsiteX1" fmla="*/ 2000264 w 2143140"/>
              <a:gd name="connsiteY1" fmla="*/ 0 h 142876"/>
              <a:gd name="connsiteX2" fmla="*/ 1714512 w 2143140"/>
              <a:gd name="connsiteY2" fmla="*/ 0 h 142876"/>
              <a:gd name="connsiteX3" fmla="*/ 1428760 w 2143140"/>
              <a:gd name="connsiteY3" fmla="*/ 142876 h 142876"/>
              <a:gd name="connsiteX4" fmla="*/ 0 w 2143140"/>
              <a:gd name="connsiteY4" fmla="*/ 142876 h 142876"/>
              <a:gd name="connsiteX0" fmla="*/ 2214578 w 2214578"/>
              <a:gd name="connsiteY0" fmla="*/ 142876 h 142876"/>
              <a:gd name="connsiteX1" fmla="*/ 2000264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2214578 w 2214578"/>
              <a:gd name="connsiteY0" fmla="*/ 142876 h 142876"/>
              <a:gd name="connsiteX1" fmla="*/ 2143140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1214414 w 1214414"/>
              <a:gd name="connsiteY0" fmla="*/ 142876 h 142876"/>
              <a:gd name="connsiteX1" fmla="*/ 1142976 w 1214414"/>
              <a:gd name="connsiteY1" fmla="*/ 0 h 142876"/>
              <a:gd name="connsiteX2" fmla="*/ 714348 w 1214414"/>
              <a:gd name="connsiteY2" fmla="*/ 0 h 142876"/>
              <a:gd name="connsiteX3" fmla="*/ 428596 w 1214414"/>
              <a:gd name="connsiteY3" fmla="*/ 142876 h 142876"/>
              <a:gd name="connsiteX4" fmla="*/ 0 w 1214414"/>
              <a:gd name="connsiteY4" fmla="*/ 142876 h 142876"/>
              <a:gd name="connsiteX0" fmla="*/ 1214414 w 1214414"/>
              <a:gd name="connsiteY0" fmla="*/ 142876 h 142876"/>
              <a:gd name="connsiteX1" fmla="*/ 1142976 w 1214414"/>
              <a:gd name="connsiteY1" fmla="*/ 0 h 142876"/>
              <a:gd name="connsiteX2" fmla="*/ 714348 w 1214414"/>
              <a:gd name="connsiteY2" fmla="*/ 0 h 142876"/>
              <a:gd name="connsiteX3" fmla="*/ 0 w 1214414"/>
              <a:gd name="connsiteY3" fmla="*/ 142876 h 142876"/>
              <a:gd name="connsiteX0" fmla="*/ 1214414 w 1214414"/>
              <a:gd name="connsiteY0" fmla="*/ 142876 h 142876"/>
              <a:gd name="connsiteX1" fmla="*/ 1142976 w 1214414"/>
              <a:gd name="connsiteY1" fmla="*/ 0 h 142876"/>
              <a:gd name="connsiteX2" fmla="*/ 0 w 1214414"/>
              <a:gd name="connsiteY2" fmla="*/ 142876 h 142876"/>
              <a:gd name="connsiteX0" fmla="*/ 1214414 w 1214414"/>
              <a:gd name="connsiteY0" fmla="*/ 0 h 0"/>
              <a:gd name="connsiteX1" fmla="*/ 0 w 1214414"/>
              <a:gd name="connsiteY1" fmla="*/ 0 h 0"/>
            </a:gdLst>
            <a:ahLst/>
            <a:cxnLst>
              <a:cxn ang="0">
                <a:pos x="connsiteX0" y="connsiteY0"/>
              </a:cxn>
              <a:cxn ang="0">
                <a:pos x="connsiteX1" y="connsiteY1"/>
              </a:cxn>
            </a:cxnLst>
            <a:rect l="l" t="t" r="r" b="b"/>
            <a:pathLst>
              <a:path w="1214414">
                <a:moveTo>
                  <a:pt x="1214414" y="0"/>
                </a:moveTo>
                <a:lnTo>
                  <a:pt x="0"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22" name="正方形/長方形 120"/>
          <p:cNvSpPr>
            <a:spLocks noChangeArrowheads="1"/>
          </p:cNvSpPr>
          <p:nvPr/>
        </p:nvSpPr>
        <p:spPr bwMode="auto">
          <a:xfrm>
            <a:off x="3561904" y="2071687"/>
            <a:ext cx="118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Times New Roman" charset="0"/>
                <a:cs typeface="Times New Roman" charset="0"/>
              </a:rPr>
              <a:t>Revetment</a:t>
            </a:r>
            <a:endParaRPr lang="ja-JP" altLang="en-US">
              <a:latin typeface="Times New Roman" charset="0"/>
              <a:ea typeface="AR P隷書体M" pitchFamily="50" charset="-128"/>
            </a:endParaRPr>
          </a:p>
        </p:txBody>
      </p:sp>
      <p:sp>
        <p:nvSpPr>
          <p:cNvPr id="23" name="正方形/長方形 120"/>
          <p:cNvSpPr>
            <a:spLocks noChangeArrowheads="1"/>
          </p:cNvSpPr>
          <p:nvPr/>
        </p:nvSpPr>
        <p:spPr bwMode="auto">
          <a:xfrm>
            <a:off x="3630166" y="5559425"/>
            <a:ext cx="1230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Times New Roman" charset="0"/>
                <a:cs typeface="Times New Roman" charset="0"/>
              </a:rPr>
              <a:t>Slide down</a:t>
            </a:r>
            <a:endParaRPr lang="ja-JP" altLang="en-US">
              <a:latin typeface="Times New Roman" charset="0"/>
              <a:ea typeface="AR P隷書体M" pitchFamily="50" charset="-128"/>
            </a:endParaRPr>
          </a:p>
        </p:txBody>
      </p:sp>
      <p:cxnSp>
        <p:nvCxnSpPr>
          <p:cNvPr id="24" name="直線コネクタ 23"/>
          <p:cNvCxnSpPr/>
          <p:nvPr/>
        </p:nvCxnSpPr>
        <p:spPr>
          <a:xfrm>
            <a:off x="5633591" y="6357937"/>
            <a:ext cx="7858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5128766" y="5594350"/>
            <a:ext cx="12144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フリーフォーム 25"/>
          <p:cNvSpPr/>
          <p:nvPr/>
        </p:nvSpPr>
        <p:spPr>
          <a:xfrm>
            <a:off x="3485704" y="5308600"/>
            <a:ext cx="1214437" cy="142875"/>
          </a:xfrm>
          <a:custGeom>
            <a:avLst/>
            <a:gdLst>
              <a:gd name="connsiteX0" fmla="*/ 2182368 w 2182368"/>
              <a:gd name="connsiteY0" fmla="*/ 0 h 73152"/>
              <a:gd name="connsiteX1" fmla="*/ 1853184 w 2182368"/>
              <a:gd name="connsiteY1" fmla="*/ 12192 h 73152"/>
              <a:gd name="connsiteX2" fmla="*/ 1731264 w 2182368"/>
              <a:gd name="connsiteY2" fmla="*/ 73152 h 73152"/>
              <a:gd name="connsiteX3" fmla="*/ 0 w 2182368"/>
              <a:gd name="connsiteY3" fmla="*/ 60960 h 73152"/>
              <a:gd name="connsiteX0" fmla="*/ 2182368 w 2182368"/>
              <a:gd name="connsiteY0" fmla="*/ 36212 h 109364"/>
              <a:gd name="connsiteX1" fmla="*/ 1753158 w 2182368"/>
              <a:gd name="connsiteY1" fmla="*/ 0 h 109364"/>
              <a:gd name="connsiteX2" fmla="*/ 1731264 w 2182368"/>
              <a:gd name="connsiteY2" fmla="*/ 109364 h 109364"/>
              <a:gd name="connsiteX3" fmla="*/ 0 w 2182368"/>
              <a:gd name="connsiteY3" fmla="*/ 97172 h 109364"/>
              <a:gd name="connsiteX0" fmla="*/ 2181786 w 2181786"/>
              <a:gd name="connsiteY0" fmla="*/ 0 h 109364"/>
              <a:gd name="connsiteX1" fmla="*/ 1753158 w 2181786"/>
              <a:gd name="connsiteY1" fmla="*/ 0 h 109364"/>
              <a:gd name="connsiteX2" fmla="*/ 1731264 w 2181786"/>
              <a:gd name="connsiteY2" fmla="*/ 109364 h 109364"/>
              <a:gd name="connsiteX3" fmla="*/ 0 w 2181786"/>
              <a:gd name="connsiteY3" fmla="*/ 97172 h 109364"/>
              <a:gd name="connsiteX0" fmla="*/ 2181786 w 2181786"/>
              <a:gd name="connsiteY0" fmla="*/ 0 h 97172"/>
              <a:gd name="connsiteX1" fmla="*/ 1753158 w 2181786"/>
              <a:gd name="connsiteY1" fmla="*/ 0 h 97172"/>
              <a:gd name="connsiteX2" fmla="*/ 1467406 w 2181786"/>
              <a:gd name="connsiteY2" fmla="*/ 71438 h 97172"/>
              <a:gd name="connsiteX3" fmla="*/ 0 w 2181786"/>
              <a:gd name="connsiteY3" fmla="*/ 97172 h 97172"/>
              <a:gd name="connsiteX0" fmla="*/ 2181786 w 2181786"/>
              <a:gd name="connsiteY0" fmla="*/ 0 h 142876"/>
              <a:gd name="connsiteX1" fmla="*/ 1753158 w 2181786"/>
              <a:gd name="connsiteY1" fmla="*/ 0 h 142876"/>
              <a:gd name="connsiteX2" fmla="*/ 1467406 w 2181786"/>
              <a:gd name="connsiteY2" fmla="*/ 142876 h 142876"/>
              <a:gd name="connsiteX3" fmla="*/ 0 w 2181786"/>
              <a:gd name="connsiteY3" fmla="*/ 97172 h 142876"/>
              <a:gd name="connsiteX0" fmla="*/ 2143140 w 2143140"/>
              <a:gd name="connsiteY0" fmla="*/ 0 h 142876"/>
              <a:gd name="connsiteX1" fmla="*/ 1714512 w 2143140"/>
              <a:gd name="connsiteY1" fmla="*/ 0 h 142876"/>
              <a:gd name="connsiteX2" fmla="*/ 1428760 w 2143140"/>
              <a:gd name="connsiteY2" fmla="*/ 142876 h 142876"/>
              <a:gd name="connsiteX3" fmla="*/ 0 w 2143140"/>
              <a:gd name="connsiteY3" fmla="*/ 142876 h 142876"/>
              <a:gd name="connsiteX0" fmla="*/ 2143140 w 2143140"/>
              <a:gd name="connsiteY0" fmla="*/ 0 h 142876"/>
              <a:gd name="connsiteX1" fmla="*/ 2000264 w 2143140"/>
              <a:gd name="connsiteY1" fmla="*/ 0 h 142876"/>
              <a:gd name="connsiteX2" fmla="*/ 1714512 w 2143140"/>
              <a:gd name="connsiteY2" fmla="*/ 0 h 142876"/>
              <a:gd name="connsiteX3" fmla="*/ 1428760 w 2143140"/>
              <a:gd name="connsiteY3" fmla="*/ 142876 h 142876"/>
              <a:gd name="connsiteX4" fmla="*/ 0 w 2143140"/>
              <a:gd name="connsiteY4" fmla="*/ 142876 h 142876"/>
              <a:gd name="connsiteX0" fmla="*/ 2214578 w 2214578"/>
              <a:gd name="connsiteY0" fmla="*/ 142876 h 142876"/>
              <a:gd name="connsiteX1" fmla="*/ 2000264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2214578 w 2214578"/>
              <a:gd name="connsiteY0" fmla="*/ 142876 h 142876"/>
              <a:gd name="connsiteX1" fmla="*/ 2143140 w 2214578"/>
              <a:gd name="connsiteY1" fmla="*/ 0 h 142876"/>
              <a:gd name="connsiteX2" fmla="*/ 1714512 w 2214578"/>
              <a:gd name="connsiteY2" fmla="*/ 0 h 142876"/>
              <a:gd name="connsiteX3" fmla="*/ 1428760 w 2214578"/>
              <a:gd name="connsiteY3" fmla="*/ 142876 h 142876"/>
              <a:gd name="connsiteX4" fmla="*/ 0 w 2214578"/>
              <a:gd name="connsiteY4" fmla="*/ 142876 h 142876"/>
              <a:gd name="connsiteX0" fmla="*/ 1214414 w 1214414"/>
              <a:gd name="connsiteY0" fmla="*/ 142876 h 142876"/>
              <a:gd name="connsiteX1" fmla="*/ 1142976 w 1214414"/>
              <a:gd name="connsiteY1" fmla="*/ 0 h 142876"/>
              <a:gd name="connsiteX2" fmla="*/ 714348 w 1214414"/>
              <a:gd name="connsiteY2" fmla="*/ 0 h 142876"/>
              <a:gd name="connsiteX3" fmla="*/ 428596 w 1214414"/>
              <a:gd name="connsiteY3" fmla="*/ 142876 h 142876"/>
              <a:gd name="connsiteX4" fmla="*/ 0 w 1214414"/>
              <a:gd name="connsiteY4" fmla="*/ 142876 h 14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14" h="142876">
                <a:moveTo>
                  <a:pt x="1214414" y="142876"/>
                </a:moveTo>
                <a:lnTo>
                  <a:pt x="1142976" y="0"/>
                </a:lnTo>
                <a:lnTo>
                  <a:pt x="714348" y="0"/>
                </a:lnTo>
                <a:lnTo>
                  <a:pt x="428596" y="142876"/>
                </a:lnTo>
                <a:lnTo>
                  <a:pt x="0" y="14287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27" name="正方形/長方形 26"/>
          <p:cNvSpPr>
            <a:spLocks noChangeAspect="1"/>
          </p:cNvSpPr>
          <p:nvPr/>
        </p:nvSpPr>
        <p:spPr>
          <a:xfrm rot="19500000">
            <a:off x="4781104" y="5287962"/>
            <a:ext cx="103187" cy="5619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28" name="正方形/長方形 27"/>
          <p:cNvSpPr>
            <a:spLocks noChangeAspect="1"/>
          </p:cNvSpPr>
          <p:nvPr/>
        </p:nvSpPr>
        <p:spPr>
          <a:xfrm rot="18540000">
            <a:off x="5325616" y="6024562"/>
            <a:ext cx="104775" cy="5619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29" name="正方形/長方形 28"/>
          <p:cNvSpPr>
            <a:spLocks noChangeAspect="1"/>
          </p:cNvSpPr>
          <p:nvPr/>
        </p:nvSpPr>
        <p:spPr>
          <a:xfrm rot="19500000">
            <a:off x="5108129" y="4122737"/>
            <a:ext cx="103187" cy="5619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30" name="右カーブ矢印 29"/>
          <p:cNvSpPr/>
          <p:nvPr/>
        </p:nvSpPr>
        <p:spPr>
          <a:xfrm>
            <a:off x="3347591" y="4500562"/>
            <a:ext cx="285750" cy="1000125"/>
          </a:xfrm>
          <a:prstGeom prst="curvedRightArrow">
            <a:avLst>
              <a:gd name="adj1" fmla="val 49387"/>
              <a:gd name="adj2" fmla="val 122575"/>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chemeClr val="tx1"/>
              </a:solidFill>
              <a:latin typeface="Times New Roman" charset="0"/>
              <a:ea typeface="AR P隷書体M" pitchFamily="50" charset="-128"/>
            </a:endParaRPr>
          </a:p>
        </p:txBody>
      </p:sp>
      <p:sp>
        <p:nvSpPr>
          <p:cNvPr id="31" name="右カーブ矢印 30"/>
          <p:cNvSpPr/>
          <p:nvPr/>
        </p:nvSpPr>
        <p:spPr>
          <a:xfrm>
            <a:off x="3347591" y="2786062"/>
            <a:ext cx="285750" cy="1000125"/>
          </a:xfrm>
          <a:prstGeom prst="curvedRightArrow">
            <a:avLst>
              <a:gd name="adj1" fmla="val 49387"/>
              <a:gd name="adj2" fmla="val 122575"/>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chemeClr val="tx1"/>
              </a:solidFill>
              <a:latin typeface="Times New Roman" charset="0"/>
              <a:ea typeface="AR P隷書体M" pitchFamily="50" charset="-128"/>
            </a:endParaRPr>
          </a:p>
        </p:txBody>
      </p:sp>
      <p:sp>
        <p:nvSpPr>
          <p:cNvPr id="32" name="右カーブ矢印 31"/>
          <p:cNvSpPr/>
          <p:nvPr/>
        </p:nvSpPr>
        <p:spPr>
          <a:xfrm>
            <a:off x="3347591" y="1000125"/>
            <a:ext cx="285750" cy="1000125"/>
          </a:xfrm>
          <a:prstGeom prst="curvedRightArrow">
            <a:avLst>
              <a:gd name="adj1" fmla="val 49387"/>
              <a:gd name="adj2" fmla="val 122575"/>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chemeClr val="tx1"/>
              </a:solidFill>
              <a:latin typeface="Times New Roman" charset="0"/>
              <a:ea typeface="AR P隷書体M" pitchFamily="50" charset="-128"/>
            </a:endParaRPr>
          </a:p>
        </p:txBody>
      </p:sp>
      <p:sp>
        <p:nvSpPr>
          <p:cNvPr id="33" name="正方形/長方形 120"/>
          <p:cNvSpPr>
            <a:spLocks noChangeArrowheads="1"/>
          </p:cNvSpPr>
          <p:nvPr/>
        </p:nvSpPr>
        <p:spPr bwMode="auto">
          <a:xfrm>
            <a:off x="3774629" y="357187"/>
            <a:ext cx="1069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Times New Roman" charset="0"/>
                <a:cs typeface="Times New Roman" charset="0"/>
              </a:rPr>
              <a:t>Natural </a:t>
            </a:r>
          </a:p>
          <a:p>
            <a:r>
              <a:rPr lang="en-US" altLang="ja-JP">
                <a:solidFill>
                  <a:srgbClr val="000000"/>
                </a:solidFill>
                <a:latin typeface="Times New Roman" charset="0"/>
                <a:cs typeface="Times New Roman" charset="0"/>
              </a:rPr>
              <a:t>riverbank</a:t>
            </a:r>
            <a:endParaRPr lang="ja-JP" altLang="en-US">
              <a:latin typeface="Times New Roman" charset="0"/>
              <a:ea typeface="AR P隷書体M" pitchFamily="50" charset="-128"/>
            </a:endParaRPr>
          </a:p>
        </p:txBody>
      </p:sp>
      <p:sp>
        <p:nvSpPr>
          <p:cNvPr id="34" name="フリーフォーム 33"/>
          <p:cNvSpPr/>
          <p:nvPr/>
        </p:nvSpPr>
        <p:spPr>
          <a:xfrm>
            <a:off x="4704904" y="3789362"/>
            <a:ext cx="1714500" cy="1071563"/>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1428761 w 3714776"/>
              <a:gd name="connsiteY1" fmla="*/ 1112955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6 w 3929109"/>
              <a:gd name="connsiteY3" fmla="*/ 898617 h 1368726"/>
              <a:gd name="connsiteX4" fmla="*/ 71439 w 3929109"/>
              <a:gd name="connsiteY4" fmla="*/ 357190 h 1368726"/>
              <a:gd name="connsiteX5" fmla="*/ 0 w 3929109"/>
              <a:gd name="connsiteY5" fmla="*/ 0 h 1368726"/>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7 w 3929109"/>
              <a:gd name="connsiteY3" fmla="*/ 755725 h 1368726"/>
              <a:gd name="connsiteX4" fmla="*/ 71439 w 3929109"/>
              <a:gd name="connsiteY4" fmla="*/ 357190 h 1368726"/>
              <a:gd name="connsiteX5" fmla="*/ 0 w 3929109"/>
              <a:gd name="connsiteY5" fmla="*/ 0 h 1368726"/>
              <a:gd name="connsiteX0" fmla="*/ 3964836 w 3964836"/>
              <a:gd name="connsiteY0" fmla="*/ 1327294 h 1368726"/>
              <a:gd name="connsiteX1" fmla="*/ 1464488 w 3964836"/>
              <a:gd name="connsiteY1" fmla="*/ 1112955 h 1368726"/>
              <a:gd name="connsiteX2" fmla="*/ 750103 w 3964836"/>
              <a:gd name="connsiteY2" fmla="*/ 1041509 h 1368726"/>
              <a:gd name="connsiteX3" fmla="*/ 250034 w 3964836"/>
              <a:gd name="connsiteY3" fmla="*/ 755725 h 1368726"/>
              <a:gd name="connsiteX4" fmla="*/ 35718 w 3964836"/>
              <a:gd name="connsiteY4" fmla="*/ 398494 h 1368726"/>
              <a:gd name="connsiteX5" fmla="*/ 35727 w 3964836"/>
              <a:gd name="connsiteY5" fmla="*/ 0 h 1368726"/>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357477 h 1398909"/>
              <a:gd name="connsiteX1" fmla="*/ 1571647 w 4071995"/>
              <a:gd name="connsiteY1" fmla="*/ 1143138 h 1398909"/>
              <a:gd name="connsiteX2" fmla="*/ 857262 w 4071995"/>
              <a:gd name="connsiteY2" fmla="*/ 1071692 h 1398909"/>
              <a:gd name="connsiteX3" fmla="*/ 357193 w 4071995"/>
              <a:gd name="connsiteY3" fmla="*/ 785908 h 1398909"/>
              <a:gd name="connsiteX4" fmla="*/ 142877 w 4071995"/>
              <a:gd name="connsiteY4" fmla="*/ 428677 h 1398909"/>
              <a:gd name="connsiteX5" fmla="*/ 0 w 4071995"/>
              <a:gd name="connsiteY5" fmla="*/ 0 h 1398909"/>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286031 h 1327463"/>
              <a:gd name="connsiteX1" fmla="*/ 1571647 w 4071995"/>
              <a:gd name="connsiteY1" fmla="*/ 1071692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571647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785963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142877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928701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2643225 w 2643225"/>
              <a:gd name="connsiteY0" fmla="*/ 1143138 h 1214576"/>
              <a:gd name="connsiteX1" fmla="*/ 1785963 w 2643225"/>
              <a:gd name="connsiteY1" fmla="*/ 1143138 h 1214576"/>
              <a:gd name="connsiteX2" fmla="*/ 928701 w 2643225"/>
              <a:gd name="connsiteY2" fmla="*/ 1000246 h 1214576"/>
              <a:gd name="connsiteX3" fmla="*/ 500070 w 2643225"/>
              <a:gd name="connsiteY3" fmla="*/ 714462 h 1214576"/>
              <a:gd name="connsiteX4" fmla="*/ 214316 w 2643225"/>
              <a:gd name="connsiteY4" fmla="*/ 357231 h 1214576"/>
              <a:gd name="connsiteX5" fmla="*/ 0 w 2643225"/>
              <a:gd name="connsiteY5" fmla="*/ 0 h 1214576"/>
              <a:gd name="connsiteX0" fmla="*/ 2643225 w 2643225"/>
              <a:gd name="connsiteY0" fmla="*/ 1143138 h 1184570"/>
              <a:gd name="connsiteX1" fmla="*/ 1428770 w 2643225"/>
              <a:gd name="connsiteY1" fmla="*/ 1071693 h 1184570"/>
              <a:gd name="connsiteX2" fmla="*/ 928701 w 2643225"/>
              <a:gd name="connsiteY2" fmla="*/ 1000246 h 1184570"/>
              <a:gd name="connsiteX3" fmla="*/ 500070 w 2643225"/>
              <a:gd name="connsiteY3" fmla="*/ 714462 h 1184570"/>
              <a:gd name="connsiteX4" fmla="*/ 214316 w 2643225"/>
              <a:gd name="connsiteY4" fmla="*/ 357231 h 1184570"/>
              <a:gd name="connsiteX5" fmla="*/ 0 w 2643225"/>
              <a:gd name="connsiteY5" fmla="*/ 0 h 1184570"/>
              <a:gd name="connsiteX0" fmla="*/ 2643225 w 2643225"/>
              <a:gd name="connsiteY0" fmla="*/ 1143138 h 1184570"/>
              <a:gd name="connsiteX1" fmla="*/ 1428770 w 2643225"/>
              <a:gd name="connsiteY1" fmla="*/ 1071693 h 1184570"/>
              <a:gd name="connsiteX2" fmla="*/ 500070 w 2643225"/>
              <a:gd name="connsiteY2" fmla="*/ 714462 h 1184570"/>
              <a:gd name="connsiteX3" fmla="*/ 214316 w 2643225"/>
              <a:gd name="connsiteY3" fmla="*/ 357231 h 1184570"/>
              <a:gd name="connsiteX4" fmla="*/ 0 w 2643225"/>
              <a:gd name="connsiteY4" fmla="*/ 0 h 1184570"/>
              <a:gd name="connsiteX0" fmla="*/ 2643225 w 2643225"/>
              <a:gd name="connsiteY0" fmla="*/ 1143138 h 1184570"/>
              <a:gd name="connsiteX1" fmla="*/ 1214455 w 2643225"/>
              <a:gd name="connsiteY1" fmla="*/ 1000247 h 1184570"/>
              <a:gd name="connsiteX2" fmla="*/ 500070 w 2643225"/>
              <a:gd name="connsiteY2" fmla="*/ 714462 h 1184570"/>
              <a:gd name="connsiteX3" fmla="*/ 214316 w 2643225"/>
              <a:gd name="connsiteY3" fmla="*/ 357231 h 1184570"/>
              <a:gd name="connsiteX4" fmla="*/ 0 w 2643225"/>
              <a:gd name="connsiteY4" fmla="*/ 0 h 1184570"/>
              <a:gd name="connsiteX0" fmla="*/ 1759857 w 1785959"/>
              <a:gd name="connsiteY0" fmla="*/ 1071691 h 1113123"/>
              <a:gd name="connsiteX1" fmla="*/ 1214455 w 1785959"/>
              <a:gd name="connsiteY1" fmla="*/ 1000247 h 1113123"/>
              <a:gd name="connsiteX2" fmla="*/ 500070 w 1785959"/>
              <a:gd name="connsiteY2" fmla="*/ 714462 h 1113123"/>
              <a:gd name="connsiteX3" fmla="*/ 214316 w 1785959"/>
              <a:gd name="connsiteY3" fmla="*/ 357231 h 1113123"/>
              <a:gd name="connsiteX4" fmla="*/ 0 w 1785959"/>
              <a:gd name="connsiteY4" fmla="*/ 0 h 1113123"/>
              <a:gd name="connsiteX0" fmla="*/ 1759857 w 1759857"/>
              <a:gd name="connsiteY0" fmla="*/ 1071691 h 1113123"/>
              <a:gd name="connsiteX1" fmla="*/ 1188349 w 1759857"/>
              <a:gd name="connsiteY1" fmla="*/ 1000246 h 1113123"/>
              <a:gd name="connsiteX2" fmla="*/ 500070 w 1759857"/>
              <a:gd name="connsiteY2" fmla="*/ 714462 h 1113123"/>
              <a:gd name="connsiteX3" fmla="*/ 214316 w 1759857"/>
              <a:gd name="connsiteY3" fmla="*/ 357231 h 1113123"/>
              <a:gd name="connsiteX4" fmla="*/ 0 w 1759857"/>
              <a:gd name="connsiteY4" fmla="*/ 0 h 1113123"/>
              <a:gd name="connsiteX0" fmla="*/ 1188349 w 1188349"/>
              <a:gd name="connsiteY0" fmla="*/ 1000246 h 1000246"/>
              <a:gd name="connsiteX1" fmla="*/ 500070 w 1188349"/>
              <a:gd name="connsiteY1" fmla="*/ 714462 h 1000246"/>
              <a:gd name="connsiteX2" fmla="*/ 214316 w 1188349"/>
              <a:gd name="connsiteY2" fmla="*/ 357231 h 1000246"/>
              <a:gd name="connsiteX3" fmla="*/ 0 w 1188349"/>
              <a:gd name="connsiteY3" fmla="*/ 0 h 1000246"/>
              <a:gd name="connsiteX0" fmla="*/ 1688419 w 1688419"/>
              <a:gd name="connsiteY0" fmla="*/ 1071692 h 1071692"/>
              <a:gd name="connsiteX1" fmla="*/ 500070 w 1688419"/>
              <a:gd name="connsiteY1" fmla="*/ 714462 h 1071692"/>
              <a:gd name="connsiteX2" fmla="*/ 214316 w 1688419"/>
              <a:gd name="connsiteY2" fmla="*/ 357231 h 1071692"/>
              <a:gd name="connsiteX3" fmla="*/ 0 w 1688419"/>
              <a:gd name="connsiteY3" fmla="*/ 0 h 1071692"/>
              <a:gd name="connsiteX0" fmla="*/ 1688419 w 1688419"/>
              <a:gd name="connsiteY0" fmla="*/ 1071692 h 1071692"/>
              <a:gd name="connsiteX1" fmla="*/ 902595 w 1688419"/>
              <a:gd name="connsiteY1" fmla="*/ 928800 h 1071692"/>
              <a:gd name="connsiteX2" fmla="*/ 500070 w 1688419"/>
              <a:gd name="connsiteY2" fmla="*/ 714462 h 1071692"/>
              <a:gd name="connsiteX3" fmla="*/ 214316 w 1688419"/>
              <a:gd name="connsiteY3" fmla="*/ 357231 h 1071692"/>
              <a:gd name="connsiteX4" fmla="*/ 0 w 1688419"/>
              <a:gd name="connsiteY4" fmla="*/ 0 h 1071692"/>
              <a:gd name="connsiteX0" fmla="*/ 1714557 w 1714557"/>
              <a:gd name="connsiteY0" fmla="*/ 1071692 h 1071692"/>
              <a:gd name="connsiteX1" fmla="*/ 902595 w 1714557"/>
              <a:gd name="connsiteY1" fmla="*/ 928800 h 1071692"/>
              <a:gd name="connsiteX2" fmla="*/ 500070 w 1714557"/>
              <a:gd name="connsiteY2" fmla="*/ 714462 h 1071692"/>
              <a:gd name="connsiteX3" fmla="*/ 214316 w 1714557"/>
              <a:gd name="connsiteY3" fmla="*/ 357231 h 1071692"/>
              <a:gd name="connsiteX4" fmla="*/ 0 w 1714557"/>
              <a:gd name="connsiteY4" fmla="*/ 0 h 1071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57" h="1071692">
                <a:moveTo>
                  <a:pt x="1714557" y="1071692"/>
                </a:moveTo>
                <a:cubicBezTo>
                  <a:pt x="1614311" y="1047631"/>
                  <a:pt x="1105009" y="988338"/>
                  <a:pt x="902595" y="928800"/>
                </a:cubicBezTo>
                <a:cubicBezTo>
                  <a:pt x="700181" y="869262"/>
                  <a:pt x="614783" y="809724"/>
                  <a:pt x="500070" y="714462"/>
                </a:cubicBezTo>
                <a:cubicBezTo>
                  <a:pt x="385357" y="619201"/>
                  <a:pt x="297661" y="476308"/>
                  <a:pt x="214316" y="357231"/>
                </a:cubicBezTo>
                <a:cubicBezTo>
                  <a:pt x="130971" y="238154"/>
                  <a:pt x="16191" y="66677"/>
                  <a:pt x="0" y="0"/>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35" name="フリーフォーム 34"/>
          <p:cNvSpPr/>
          <p:nvPr/>
        </p:nvSpPr>
        <p:spPr>
          <a:xfrm>
            <a:off x="4633466" y="3643312"/>
            <a:ext cx="1785938" cy="1323975"/>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1428761 w 3714776"/>
              <a:gd name="connsiteY1" fmla="*/ 1112955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6 w 3929109"/>
              <a:gd name="connsiteY3" fmla="*/ 898617 h 1368726"/>
              <a:gd name="connsiteX4" fmla="*/ 71439 w 3929109"/>
              <a:gd name="connsiteY4" fmla="*/ 357190 h 1368726"/>
              <a:gd name="connsiteX5" fmla="*/ 0 w 3929109"/>
              <a:gd name="connsiteY5" fmla="*/ 0 h 1368726"/>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7 w 3929109"/>
              <a:gd name="connsiteY3" fmla="*/ 755725 h 1368726"/>
              <a:gd name="connsiteX4" fmla="*/ 71439 w 3929109"/>
              <a:gd name="connsiteY4" fmla="*/ 357190 h 1368726"/>
              <a:gd name="connsiteX5" fmla="*/ 0 w 3929109"/>
              <a:gd name="connsiteY5" fmla="*/ 0 h 1368726"/>
              <a:gd name="connsiteX0" fmla="*/ 3964836 w 3964836"/>
              <a:gd name="connsiteY0" fmla="*/ 1327294 h 1368726"/>
              <a:gd name="connsiteX1" fmla="*/ 1464488 w 3964836"/>
              <a:gd name="connsiteY1" fmla="*/ 1112955 h 1368726"/>
              <a:gd name="connsiteX2" fmla="*/ 750103 w 3964836"/>
              <a:gd name="connsiteY2" fmla="*/ 1041509 h 1368726"/>
              <a:gd name="connsiteX3" fmla="*/ 250034 w 3964836"/>
              <a:gd name="connsiteY3" fmla="*/ 755725 h 1368726"/>
              <a:gd name="connsiteX4" fmla="*/ 35718 w 3964836"/>
              <a:gd name="connsiteY4" fmla="*/ 398494 h 1368726"/>
              <a:gd name="connsiteX5" fmla="*/ 35727 w 3964836"/>
              <a:gd name="connsiteY5" fmla="*/ 0 h 1368726"/>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357477 h 1398909"/>
              <a:gd name="connsiteX1" fmla="*/ 1571647 w 4071995"/>
              <a:gd name="connsiteY1" fmla="*/ 1143138 h 1398909"/>
              <a:gd name="connsiteX2" fmla="*/ 857262 w 4071995"/>
              <a:gd name="connsiteY2" fmla="*/ 1071692 h 1398909"/>
              <a:gd name="connsiteX3" fmla="*/ 357193 w 4071995"/>
              <a:gd name="connsiteY3" fmla="*/ 785908 h 1398909"/>
              <a:gd name="connsiteX4" fmla="*/ 142877 w 4071995"/>
              <a:gd name="connsiteY4" fmla="*/ 428677 h 1398909"/>
              <a:gd name="connsiteX5" fmla="*/ 0 w 4071995"/>
              <a:gd name="connsiteY5" fmla="*/ 0 h 1398909"/>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286031 h 1327463"/>
              <a:gd name="connsiteX1" fmla="*/ 1571647 w 4071995"/>
              <a:gd name="connsiteY1" fmla="*/ 1071692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571647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785963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142877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928701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2643225 w 2643225"/>
              <a:gd name="connsiteY0" fmla="*/ 1143138 h 1214576"/>
              <a:gd name="connsiteX1" fmla="*/ 1785963 w 2643225"/>
              <a:gd name="connsiteY1" fmla="*/ 1143138 h 1214576"/>
              <a:gd name="connsiteX2" fmla="*/ 928701 w 2643225"/>
              <a:gd name="connsiteY2" fmla="*/ 1000246 h 1214576"/>
              <a:gd name="connsiteX3" fmla="*/ 500070 w 2643225"/>
              <a:gd name="connsiteY3" fmla="*/ 714462 h 1214576"/>
              <a:gd name="connsiteX4" fmla="*/ 214316 w 2643225"/>
              <a:gd name="connsiteY4" fmla="*/ 357231 h 1214576"/>
              <a:gd name="connsiteX5" fmla="*/ 0 w 2643225"/>
              <a:gd name="connsiteY5" fmla="*/ 0 h 1214576"/>
              <a:gd name="connsiteX0" fmla="*/ 2643225 w 2643225"/>
              <a:gd name="connsiteY0" fmla="*/ 1143138 h 1184570"/>
              <a:gd name="connsiteX1" fmla="*/ 1428770 w 2643225"/>
              <a:gd name="connsiteY1" fmla="*/ 1071693 h 1184570"/>
              <a:gd name="connsiteX2" fmla="*/ 928701 w 2643225"/>
              <a:gd name="connsiteY2" fmla="*/ 1000246 h 1184570"/>
              <a:gd name="connsiteX3" fmla="*/ 500070 w 2643225"/>
              <a:gd name="connsiteY3" fmla="*/ 714462 h 1184570"/>
              <a:gd name="connsiteX4" fmla="*/ 214316 w 2643225"/>
              <a:gd name="connsiteY4" fmla="*/ 357231 h 1184570"/>
              <a:gd name="connsiteX5" fmla="*/ 0 w 2643225"/>
              <a:gd name="connsiteY5" fmla="*/ 0 h 1184570"/>
              <a:gd name="connsiteX0" fmla="*/ 2643225 w 2643225"/>
              <a:gd name="connsiteY0" fmla="*/ 1143138 h 1184570"/>
              <a:gd name="connsiteX1" fmla="*/ 1428770 w 2643225"/>
              <a:gd name="connsiteY1" fmla="*/ 1071693 h 1184570"/>
              <a:gd name="connsiteX2" fmla="*/ 500070 w 2643225"/>
              <a:gd name="connsiteY2" fmla="*/ 714462 h 1184570"/>
              <a:gd name="connsiteX3" fmla="*/ 214316 w 2643225"/>
              <a:gd name="connsiteY3" fmla="*/ 357231 h 1184570"/>
              <a:gd name="connsiteX4" fmla="*/ 0 w 2643225"/>
              <a:gd name="connsiteY4" fmla="*/ 0 h 1184570"/>
              <a:gd name="connsiteX0" fmla="*/ 2643225 w 2643225"/>
              <a:gd name="connsiteY0" fmla="*/ 1143138 h 1184570"/>
              <a:gd name="connsiteX1" fmla="*/ 1214455 w 2643225"/>
              <a:gd name="connsiteY1" fmla="*/ 1000247 h 1184570"/>
              <a:gd name="connsiteX2" fmla="*/ 500070 w 2643225"/>
              <a:gd name="connsiteY2" fmla="*/ 714462 h 1184570"/>
              <a:gd name="connsiteX3" fmla="*/ 214316 w 2643225"/>
              <a:gd name="connsiteY3" fmla="*/ 357231 h 1184570"/>
              <a:gd name="connsiteX4" fmla="*/ 0 w 2643225"/>
              <a:gd name="connsiteY4" fmla="*/ 0 h 1184570"/>
              <a:gd name="connsiteX0" fmla="*/ 2643225 w 2643225"/>
              <a:gd name="connsiteY0" fmla="*/ 1143138 h 1184570"/>
              <a:gd name="connsiteX1" fmla="*/ 1214455 w 2643225"/>
              <a:gd name="connsiteY1" fmla="*/ 1000247 h 1184570"/>
              <a:gd name="connsiteX2" fmla="*/ 642947 w 2643225"/>
              <a:gd name="connsiteY2" fmla="*/ 857353 h 1184570"/>
              <a:gd name="connsiteX3" fmla="*/ 214316 w 2643225"/>
              <a:gd name="connsiteY3" fmla="*/ 357231 h 1184570"/>
              <a:gd name="connsiteX4" fmla="*/ 0 w 2643225"/>
              <a:gd name="connsiteY4" fmla="*/ 0 h 1184570"/>
              <a:gd name="connsiteX0" fmla="*/ 2643225 w 2643225"/>
              <a:gd name="connsiteY0" fmla="*/ 1143138 h 1184570"/>
              <a:gd name="connsiteX1" fmla="*/ 1285893 w 2643225"/>
              <a:gd name="connsiteY1" fmla="*/ 1071691 h 1184570"/>
              <a:gd name="connsiteX2" fmla="*/ 642947 w 2643225"/>
              <a:gd name="connsiteY2" fmla="*/ 857353 h 1184570"/>
              <a:gd name="connsiteX3" fmla="*/ 214316 w 2643225"/>
              <a:gd name="connsiteY3" fmla="*/ 357231 h 1184570"/>
              <a:gd name="connsiteX4" fmla="*/ 0 w 2643225"/>
              <a:gd name="connsiteY4" fmla="*/ 0 h 1184570"/>
              <a:gd name="connsiteX0" fmla="*/ 2643225 w 2643225"/>
              <a:gd name="connsiteY0" fmla="*/ 1143138 h 1184570"/>
              <a:gd name="connsiteX1" fmla="*/ 1285893 w 2643225"/>
              <a:gd name="connsiteY1" fmla="*/ 1071691 h 1184570"/>
              <a:gd name="connsiteX2" fmla="*/ 785824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184570"/>
              <a:gd name="connsiteX1" fmla="*/ 1428770 w 2643225"/>
              <a:gd name="connsiteY1" fmla="*/ 1071691 h 1184570"/>
              <a:gd name="connsiteX2" fmla="*/ 785824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184570"/>
              <a:gd name="connsiteX1" fmla="*/ 1428770 w 2643225"/>
              <a:gd name="connsiteY1" fmla="*/ 1071691 h 1184570"/>
              <a:gd name="connsiteX2" fmla="*/ 857262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184570"/>
              <a:gd name="connsiteX1" fmla="*/ 1500209 w 2643225"/>
              <a:gd name="connsiteY1" fmla="*/ 1071691 h 1184570"/>
              <a:gd name="connsiteX2" fmla="*/ 857262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184570"/>
              <a:gd name="connsiteX1" fmla="*/ 1571647 w 2643225"/>
              <a:gd name="connsiteY1" fmla="*/ 1071691 h 1184570"/>
              <a:gd name="connsiteX2" fmla="*/ 857262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214575"/>
              <a:gd name="connsiteX1" fmla="*/ 1571647 w 2643225"/>
              <a:gd name="connsiteY1" fmla="*/ 1143137 h 1214575"/>
              <a:gd name="connsiteX2" fmla="*/ 857262 w 2643225"/>
              <a:gd name="connsiteY2" fmla="*/ 1000245 h 1214575"/>
              <a:gd name="connsiteX3" fmla="*/ 214316 w 2643225"/>
              <a:gd name="connsiteY3" fmla="*/ 357231 h 1214575"/>
              <a:gd name="connsiteX4" fmla="*/ 0 w 2643225"/>
              <a:gd name="connsiteY4" fmla="*/ 0 h 1214575"/>
              <a:gd name="connsiteX0" fmla="*/ 2643225 w 2643225"/>
              <a:gd name="connsiteY0" fmla="*/ 1143138 h 1214575"/>
              <a:gd name="connsiteX1" fmla="*/ 1571647 w 2643225"/>
              <a:gd name="connsiteY1" fmla="*/ 1143137 h 1214575"/>
              <a:gd name="connsiteX2" fmla="*/ 714385 w 2643225"/>
              <a:gd name="connsiteY2" fmla="*/ 928799 h 1214575"/>
              <a:gd name="connsiteX3" fmla="*/ 214316 w 2643225"/>
              <a:gd name="connsiteY3" fmla="*/ 357231 h 1214575"/>
              <a:gd name="connsiteX4" fmla="*/ 0 w 2643225"/>
              <a:gd name="connsiteY4" fmla="*/ 0 h 1214575"/>
              <a:gd name="connsiteX0" fmla="*/ 2643225 w 2643225"/>
              <a:gd name="connsiteY0" fmla="*/ 1143138 h 1184570"/>
              <a:gd name="connsiteX1" fmla="*/ 1357332 w 2643225"/>
              <a:gd name="connsiteY1" fmla="*/ 1071691 h 1184570"/>
              <a:gd name="connsiteX2" fmla="*/ 714385 w 2643225"/>
              <a:gd name="connsiteY2" fmla="*/ 928799 h 1184570"/>
              <a:gd name="connsiteX3" fmla="*/ 214316 w 2643225"/>
              <a:gd name="connsiteY3" fmla="*/ 357231 h 1184570"/>
              <a:gd name="connsiteX4" fmla="*/ 0 w 2643225"/>
              <a:gd name="connsiteY4" fmla="*/ 0 h 1184570"/>
              <a:gd name="connsiteX0" fmla="*/ 2643225 w 2643225"/>
              <a:gd name="connsiteY0" fmla="*/ 1143138 h 1184570"/>
              <a:gd name="connsiteX1" fmla="*/ 1357332 w 2643225"/>
              <a:gd name="connsiteY1" fmla="*/ 1071691 h 1184570"/>
              <a:gd name="connsiteX2" fmla="*/ 642947 w 2643225"/>
              <a:gd name="connsiteY2" fmla="*/ 928799 h 1184570"/>
              <a:gd name="connsiteX3" fmla="*/ 214316 w 2643225"/>
              <a:gd name="connsiteY3" fmla="*/ 357231 h 1184570"/>
              <a:gd name="connsiteX4" fmla="*/ 0 w 2643225"/>
              <a:gd name="connsiteY4" fmla="*/ 0 h 1184570"/>
              <a:gd name="connsiteX0" fmla="*/ 2643225 w 2643225"/>
              <a:gd name="connsiteY0" fmla="*/ 1143138 h 1184570"/>
              <a:gd name="connsiteX1" fmla="*/ 1285893 w 2643225"/>
              <a:gd name="connsiteY1" fmla="*/ 1071691 h 1184570"/>
              <a:gd name="connsiteX2" fmla="*/ 642947 w 2643225"/>
              <a:gd name="connsiteY2" fmla="*/ 928799 h 1184570"/>
              <a:gd name="connsiteX3" fmla="*/ 214316 w 2643225"/>
              <a:gd name="connsiteY3" fmla="*/ 357231 h 1184570"/>
              <a:gd name="connsiteX4" fmla="*/ 0 w 2643225"/>
              <a:gd name="connsiteY4" fmla="*/ 0 h 1184570"/>
              <a:gd name="connsiteX0" fmla="*/ 2643225 w 2726570"/>
              <a:gd name="connsiteY0" fmla="*/ 1143138 h 1155045"/>
              <a:gd name="connsiteX1" fmla="*/ 2500348 w 2726570"/>
              <a:gd name="connsiteY1" fmla="*/ 1143137 h 1155045"/>
              <a:gd name="connsiteX2" fmla="*/ 1285893 w 2726570"/>
              <a:gd name="connsiteY2" fmla="*/ 1071691 h 1155045"/>
              <a:gd name="connsiteX3" fmla="*/ 642947 w 2726570"/>
              <a:gd name="connsiteY3" fmla="*/ 928799 h 1155045"/>
              <a:gd name="connsiteX4" fmla="*/ 214316 w 2726570"/>
              <a:gd name="connsiteY4" fmla="*/ 357231 h 1155045"/>
              <a:gd name="connsiteX5" fmla="*/ 0 w 2726570"/>
              <a:gd name="connsiteY5" fmla="*/ 0 h 1155045"/>
              <a:gd name="connsiteX0" fmla="*/ 2643225 w 2738476"/>
              <a:gd name="connsiteY0" fmla="*/ 1143138 h 1155045"/>
              <a:gd name="connsiteX1" fmla="*/ 2500348 w 2738476"/>
              <a:gd name="connsiteY1" fmla="*/ 1143137 h 1155045"/>
              <a:gd name="connsiteX2" fmla="*/ 1214455 w 2738476"/>
              <a:gd name="connsiteY2" fmla="*/ 1071692 h 1155045"/>
              <a:gd name="connsiteX3" fmla="*/ 642947 w 2738476"/>
              <a:gd name="connsiteY3" fmla="*/ 928799 h 1155045"/>
              <a:gd name="connsiteX4" fmla="*/ 214316 w 2738476"/>
              <a:gd name="connsiteY4" fmla="*/ 357231 h 1155045"/>
              <a:gd name="connsiteX5" fmla="*/ 0 w 2738476"/>
              <a:gd name="connsiteY5" fmla="*/ 0 h 1155045"/>
              <a:gd name="connsiteX0" fmla="*/ 2643225 w 2738476"/>
              <a:gd name="connsiteY0" fmla="*/ 1143138 h 1155045"/>
              <a:gd name="connsiteX1" fmla="*/ 2500348 w 2738476"/>
              <a:gd name="connsiteY1" fmla="*/ 1143137 h 1155045"/>
              <a:gd name="connsiteX2" fmla="*/ 2071717 w 2738476"/>
              <a:gd name="connsiteY2" fmla="*/ 1143138 h 1155045"/>
              <a:gd name="connsiteX3" fmla="*/ 1214455 w 2738476"/>
              <a:gd name="connsiteY3" fmla="*/ 1071692 h 1155045"/>
              <a:gd name="connsiteX4" fmla="*/ 642947 w 2738476"/>
              <a:gd name="connsiteY4" fmla="*/ 928799 h 1155045"/>
              <a:gd name="connsiteX5" fmla="*/ 214316 w 2738476"/>
              <a:gd name="connsiteY5" fmla="*/ 357231 h 1155045"/>
              <a:gd name="connsiteX6" fmla="*/ 0 w 2738476"/>
              <a:gd name="connsiteY6" fmla="*/ 0 h 1155045"/>
              <a:gd name="connsiteX0" fmla="*/ 2643225 w 2738476"/>
              <a:gd name="connsiteY0" fmla="*/ 1143138 h 1155045"/>
              <a:gd name="connsiteX1" fmla="*/ 2500348 w 2738476"/>
              <a:gd name="connsiteY1" fmla="*/ 1143137 h 1155045"/>
              <a:gd name="connsiteX2" fmla="*/ 2071717 w 2738476"/>
              <a:gd name="connsiteY2" fmla="*/ 1143138 h 1155045"/>
              <a:gd name="connsiteX3" fmla="*/ 1214455 w 2738476"/>
              <a:gd name="connsiteY3" fmla="*/ 1071692 h 1155045"/>
              <a:gd name="connsiteX4" fmla="*/ 571508 w 2738476"/>
              <a:gd name="connsiteY4" fmla="*/ 928799 h 1155045"/>
              <a:gd name="connsiteX5" fmla="*/ 214316 w 2738476"/>
              <a:gd name="connsiteY5" fmla="*/ 357231 h 1155045"/>
              <a:gd name="connsiteX6" fmla="*/ 0 w 2738476"/>
              <a:gd name="connsiteY6" fmla="*/ 0 h 1155045"/>
              <a:gd name="connsiteX0" fmla="*/ 2643225 w 2738476"/>
              <a:gd name="connsiteY0" fmla="*/ 1143138 h 1155045"/>
              <a:gd name="connsiteX1" fmla="*/ 2500348 w 2738476"/>
              <a:gd name="connsiteY1" fmla="*/ 1143137 h 1155045"/>
              <a:gd name="connsiteX2" fmla="*/ 2071717 w 2738476"/>
              <a:gd name="connsiteY2" fmla="*/ 1143138 h 1155045"/>
              <a:gd name="connsiteX3" fmla="*/ 1214455 w 2738476"/>
              <a:gd name="connsiteY3" fmla="*/ 1071692 h 1155045"/>
              <a:gd name="connsiteX4" fmla="*/ 571508 w 2738476"/>
              <a:gd name="connsiteY4" fmla="*/ 928799 h 1155045"/>
              <a:gd name="connsiteX5" fmla="*/ 214316 w 2738476"/>
              <a:gd name="connsiteY5" fmla="*/ 357231 h 1155045"/>
              <a:gd name="connsiteX6" fmla="*/ 0 w 2738476"/>
              <a:gd name="connsiteY6" fmla="*/ 0 h 1155045"/>
              <a:gd name="connsiteX0" fmla="*/ 2643225 w 2738476"/>
              <a:gd name="connsiteY0" fmla="*/ 1143138 h 1155045"/>
              <a:gd name="connsiteX1" fmla="*/ 2500348 w 2738476"/>
              <a:gd name="connsiteY1" fmla="*/ 1143137 h 1155045"/>
              <a:gd name="connsiteX2" fmla="*/ 2071717 w 2738476"/>
              <a:gd name="connsiteY2" fmla="*/ 1143138 h 1155045"/>
              <a:gd name="connsiteX3" fmla="*/ 1214455 w 2738476"/>
              <a:gd name="connsiteY3" fmla="*/ 1071692 h 1155045"/>
              <a:gd name="connsiteX4" fmla="*/ 571508 w 2738476"/>
              <a:gd name="connsiteY4" fmla="*/ 928799 h 1155045"/>
              <a:gd name="connsiteX5" fmla="*/ 214316 w 2738476"/>
              <a:gd name="connsiteY5" fmla="*/ 428677 h 1155045"/>
              <a:gd name="connsiteX6" fmla="*/ 0 w 2738476"/>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85894 w 2809915"/>
              <a:gd name="connsiteY3" fmla="*/ 1071692 h 1155045"/>
              <a:gd name="connsiteX4" fmla="*/ 642947 w 2809915"/>
              <a:gd name="connsiteY4" fmla="*/ 928799 h 1155045"/>
              <a:gd name="connsiteX5" fmla="*/ 285755 w 2809915"/>
              <a:gd name="connsiteY5" fmla="*/ 428677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85894 w 2809915"/>
              <a:gd name="connsiteY3" fmla="*/ 1071692 h 1155045"/>
              <a:gd name="connsiteX4" fmla="*/ 642947 w 2809915"/>
              <a:gd name="connsiteY4" fmla="*/ 928799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85894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112126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55003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55003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183565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183565 w 2809915"/>
              <a:gd name="connsiteY3" fmla="*/ 1071692 h 1155045"/>
              <a:gd name="connsiteX4" fmla="*/ 683495 w 2809915"/>
              <a:gd name="connsiteY4" fmla="*/ 928799 h 1155045"/>
              <a:gd name="connsiteX5" fmla="*/ 397741 w 2809915"/>
              <a:gd name="connsiteY5" fmla="*/ 643015 h 1155045"/>
              <a:gd name="connsiteX6" fmla="*/ 0 w 2809915"/>
              <a:gd name="connsiteY6" fmla="*/ 0 h 1155045"/>
              <a:gd name="connsiteX0" fmla="*/ 2714664 w 2714664"/>
              <a:gd name="connsiteY0" fmla="*/ 1143138 h 1369384"/>
              <a:gd name="connsiteX1" fmla="*/ 1683635 w 2714664"/>
              <a:gd name="connsiteY1" fmla="*/ 1357476 h 1369384"/>
              <a:gd name="connsiteX2" fmla="*/ 2143156 w 2714664"/>
              <a:gd name="connsiteY2" fmla="*/ 1143138 h 1369384"/>
              <a:gd name="connsiteX3" fmla="*/ 1183565 w 2714664"/>
              <a:gd name="connsiteY3" fmla="*/ 1071692 h 1369384"/>
              <a:gd name="connsiteX4" fmla="*/ 683495 w 2714664"/>
              <a:gd name="connsiteY4" fmla="*/ 928799 h 1369384"/>
              <a:gd name="connsiteX5" fmla="*/ 397741 w 2714664"/>
              <a:gd name="connsiteY5" fmla="*/ 643015 h 1369384"/>
              <a:gd name="connsiteX6" fmla="*/ 0 w 2714664"/>
              <a:gd name="connsiteY6" fmla="*/ 0 h 1369384"/>
              <a:gd name="connsiteX0" fmla="*/ 2714664 w 2714664"/>
              <a:gd name="connsiteY0" fmla="*/ 1143138 h 1155046"/>
              <a:gd name="connsiteX1" fmla="*/ 2143156 w 2714664"/>
              <a:gd name="connsiteY1" fmla="*/ 1143138 h 1155046"/>
              <a:gd name="connsiteX2" fmla="*/ 1183565 w 2714664"/>
              <a:gd name="connsiteY2" fmla="*/ 1071692 h 1155046"/>
              <a:gd name="connsiteX3" fmla="*/ 683495 w 2714664"/>
              <a:gd name="connsiteY3" fmla="*/ 928799 h 1155046"/>
              <a:gd name="connsiteX4" fmla="*/ 397741 w 2714664"/>
              <a:gd name="connsiteY4" fmla="*/ 643015 h 1155046"/>
              <a:gd name="connsiteX5" fmla="*/ 0 w 2714664"/>
              <a:gd name="connsiteY5" fmla="*/ 0 h 1155046"/>
              <a:gd name="connsiteX0" fmla="*/ 2143156 w 2143156"/>
              <a:gd name="connsiteY0" fmla="*/ 1143138 h 1143138"/>
              <a:gd name="connsiteX1" fmla="*/ 1183565 w 2143156"/>
              <a:gd name="connsiteY1" fmla="*/ 1071692 h 1143138"/>
              <a:gd name="connsiteX2" fmla="*/ 683495 w 2143156"/>
              <a:gd name="connsiteY2" fmla="*/ 928799 h 1143138"/>
              <a:gd name="connsiteX3" fmla="*/ 397741 w 2143156"/>
              <a:gd name="connsiteY3" fmla="*/ 643015 h 1143138"/>
              <a:gd name="connsiteX4" fmla="*/ 0 w 2143156"/>
              <a:gd name="connsiteY4" fmla="*/ 0 h 1143138"/>
              <a:gd name="connsiteX0" fmla="*/ 1683635 w 1683635"/>
              <a:gd name="connsiteY0" fmla="*/ 1143138 h 1143138"/>
              <a:gd name="connsiteX1" fmla="*/ 1183565 w 1683635"/>
              <a:gd name="connsiteY1" fmla="*/ 1071692 h 1143138"/>
              <a:gd name="connsiteX2" fmla="*/ 683495 w 1683635"/>
              <a:gd name="connsiteY2" fmla="*/ 928799 h 1143138"/>
              <a:gd name="connsiteX3" fmla="*/ 397741 w 1683635"/>
              <a:gd name="connsiteY3" fmla="*/ 643015 h 1143138"/>
              <a:gd name="connsiteX4" fmla="*/ 0 w 1683635"/>
              <a:gd name="connsiteY4" fmla="*/ 0 h 1143138"/>
              <a:gd name="connsiteX0" fmla="*/ 1683635 w 1683635"/>
              <a:gd name="connsiteY0" fmla="*/ 1143138 h 1143138"/>
              <a:gd name="connsiteX1" fmla="*/ 1683635 w 1683635"/>
              <a:gd name="connsiteY1" fmla="*/ 1143138 h 1143138"/>
              <a:gd name="connsiteX2" fmla="*/ 1183565 w 1683635"/>
              <a:gd name="connsiteY2" fmla="*/ 1071692 h 1143138"/>
              <a:gd name="connsiteX3" fmla="*/ 683495 w 1683635"/>
              <a:gd name="connsiteY3" fmla="*/ 928799 h 1143138"/>
              <a:gd name="connsiteX4" fmla="*/ 397741 w 1683635"/>
              <a:gd name="connsiteY4" fmla="*/ 643015 h 1143138"/>
              <a:gd name="connsiteX5" fmla="*/ 0 w 1683635"/>
              <a:gd name="connsiteY5" fmla="*/ 0 h 1143138"/>
              <a:gd name="connsiteX0" fmla="*/ 1683635 w 1683635"/>
              <a:gd name="connsiteY0" fmla="*/ 1143138 h 1143138"/>
              <a:gd name="connsiteX1" fmla="*/ 1683635 w 1683635"/>
              <a:gd name="connsiteY1" fmla="*/ 1143138 h 1143138"/>
              <a:gd name="connsiteX2" fmla="*/ 1183565 w 1683635"/>
              <a:gd name="connsiteY2" fmla="*/ 1071692 h 1143138"/>
              <a:gd name="connsiteX3" fmla="*/ 754934 w 1683635"/>
              <a:gd name="connsiteY3" fmla="*/ 928800 h 1143138"/>
              <a:gd name="connsiteX4" fmla="*/ 397741 w 1683635"/>
              <a:gd name="connsiteY4" fmla="*/ 643015 h 1143138"/>
              <a:gd name="connsiteX5" fmla="*/ 0 w 1683635"/>
              <a:gd name="connsiteY5" fmla="*/ 0 h 1143138"/>
              <a:gd name="connsiteX0" fmla="*/ 1683635 w 1683635"/>
              <a:gd name="connsiteY0" fmla="*/ 1143138 h 1143138"/>
              <a:gd name="connsiteX1" fmla="*/ 1683635 w 1683635"/>
              <a:gd name="connsiteY1" fmla="*/ 1143138 h 1143138"/>
              <a:gd name="connsiteX2" fmla="*/ 1183565 w 1683635"/>
              <a:gd name="connsiteY2" fmla="*/ 1071692 h 1143138"/>
              <a:gd name="connsiteX3" fmla="*/ 754934 w 1683635"/>
              <a:gd name="connsiteY3" fmla="*/ 928800 h 1143138"/>
              <a:gd name="connsiteX4" fmla="*/ 397741 w 1683635"/>
              <a:gd name="connsiteY4" fmla="*/ 643015 h 1143138"/>
              <a:gd name="connsiteX5" fmla="*/ 0 w 1683635"/>
              <a:gd name="connsiteY5" fmla="*/ 0 h 1143138"/>
              <a:gd name="connsiteX0" fmla="*/ 1683635 w 1683635"/>
              <a:gd name="connsiteY0" fmla="*/ 1143138 h 1178253"/>
              <a:gd name="connsiteX1" fmla="*/ 1683635 w 1683635"/>
              <a:gd name="connsiteY1" fmla="*/ 1143138 h 1178253"/>
              <a:gd name="connsiteX2" fmla="*/ 1209703 w 1683635"/>
              <a:gd name="connsiteY2" fmla="*/ 1143138 h 1178253"/>
              <a:gd name="connsiteX3" fmla="*/ 754934 w 1683635"/>
              <a:gd name="connsiteY3" fmla="*/ 928800 h 1178253"/>
              <a:gd name="connsiteX4" fmla="*/ 397741 w 1683635"/>
              <a:gd name="connsiteY4" fmla="*/ 643015 h 1178253"/>
              <a:gd name="connsiteX5" fmla="*/ 0 w 1683635"/>
              <a:gd name="connsiteY5" fmla="*/ 0 h 1178253"/>
              <a:gd name="connsiteX0" fmla="*/ 1683635 w 1683635"/>
              <a:gd name="connsiteY0" fmla="*/ 1143138 h 1178253"/>
              <a:gd name="connsiteX1" fmla="*/ 1683635 w 1683635"/>
              <a:gd name="connsiteY1" fmla="*/ 1143138 h 1178253"/>
              <a:gd name="connsiteX2" fmla="*/ 1209703 w 1683635"/>
              <a:gd name="connsiteY2" fmla="*/ 1143138 h 1178253"/>
              <a:gd name="connsiteX3" fmla="*/ 709633 w 1683635"/>
              <a:gd name="connsiteY3" fmla="*/ 928800 h 1178253"/>
              <a:gd name="connsiteX4" fmla="*/ 397741 w 1683635"/>
              <a:gd name="connsiteY4" fmla="*/ 643015 h 1178253"/>
              <a:gd name="connsiteX5" fmla="*/ 0 w 1683635"/>
              <a:gd name="connsiteY5" fmla="*/ 0 h 1178253"/>
              <a:gd name="connsiteX0" fmla="*/ 1683635 w 1709773"/>
              <a:gd name="connsiteY0" fmla="*/ 1143138 h 1178253"/>
              <a:gd name="connsiteX1" fmla="*/ 1709773 w 1709773"/>
              <a:gd name="connsiteY1" fmla="*/ 1143138 h 1178253"/>
              <a:gd name="connsiteX2" fmla="*/ 1209703 w 1709773"/>
              <a:gd name="connsiteY2" fmla="*/ 1143138 h 1178253"/>
              <a:gd name="connsiteX3" fmla="*/ 709633 w 1709773"/>
              <a:gd name="connsiteY3" fmla="*/ 928800 h 1178253"/>
              <a:gd name="connsiteX4" fmla="*/ 397741 w 1709773"/>
              <a:gd name="connsiteY4" fmla="*/ 643015 h 1178253"/>
              <a:gd name="connsiteX5" fmla="*/ 0 w 1709773"/>
              <a:gd name="connsiteY5" fmla="*/ 0 h 1178253"/>
              <a:gd name="connsiteX0" fmla="*/ 1683635 w 1709773"/>
              <a:gd name="connsiteY0" fmla="*/ 1143138 h 1178253"/>
              <a:gd name="connsiteX1" fmla="*/ 1709773 w 1709773"/>
              <a:gd name="connsiteY1" fmla="*/ 1143138 h 1178253"/>
              <a:gd name="connsiteX2" fmla="*/ 1209703 w 1709773"/>
              <a:gd name="connsiteY2" fmla="*/ 1143138 h 1178253"/>
              <a:gd name="connsiteX3" fmla="*/ 709633 w 1709773"/>
              <a:gd name="connsiteY3" fmla="*/ 928800 h 1178253"/>
              <a:gd name="connsiteX4" fmla="*/ 397741 w 1709773"/>
              <a:gd name="connsiteY4" fmla="*/ 643015 h 1178253"/>
              <a:gd name="connsiteX5" fmla="*/ 0 w 1709773"/>
              <a:gd name="connsiteY5" fmla="*/ 0 h 1178253"/>
              <a:gd name="connsiteX0" fmla="*/ 1683635 w 1709773"/>
              <a:gd name="connsiteY0" fmla="*/ 1143138 h 1178253"/>
              <a:gd name="connsiteX1" fmla="*/ 1709773 w 1709773"/>
              <a:gd name="connsiteY1" fmla="*/ 1143138 h 1178253"/>
              <a:gd name="connsiteX2" fmla="*/ 1209703 w 1709773"/>
              <a:gd name="connsiteY2" fmla="*/ 1143138 h 1178253"/>
              <a:gd name="connsiteX3" fmla="*/ 709633 w 1709773"/>
              <a:gd name="connsiteY3" fmla="*/ 928800 h 1178253"/>
              <a:gd name="connsiteX4" fmla="*/ 397741 w 1709773"/>
              <a:gd name="connsiteY4" fmla="*/ 643015 h 1178253"/>
              <a:gd name="connsiteX5" fmla="*/ 0 w 1709773"/>
              <a:gd name="connsiteY5" fmla="*/ 0 h 1178253"/>
              <a:gd name="connsiteX0" fmla="*/ 1683635 w 1709773"/>
              <a:gd name="connsiteY0" fmla="*/ 1143138 h 1178253"/>
              <a:gd name="connsiteX1" fmla="*/ 1709773 w 1709773"/>
              <a:gd name="connsiteY1" fmla="*/ 1143138 h 1178253"/>
              <a:gd name="connsiteX2" fmla="*/ 1209703 w 1709773"/>
              <a:gd name="connsiteY2" fmla="*/ 1143138 h 1178253"/>
              <a:gd name="connsiteX3" fmla="*/ 709611 w 1709773"/>
              <a:gd name="connsiteY3" fmla="*/ 997263 h 1178253"/>
              <a:gd name="connsiteX4" fmla="*/ 397741 w 1709773"/>
              <a:gd name="connsiteY4" fmla="*/ 643015 h 1178253"/>
              <a:gd name="connsiteX5" fmla="*/ 0 w 1709773"/>
              <a:gd name="connsiteY5" fmla="*/ 0 h 1178253"/>
              <a:gd name="connsiteX0" fmla="*/ 1759859 w 1785997"/>
              <a:gd name="connsiteY0" fmla="*/ 1289202 h 1324317"/>
              <a:gd name="connsiteX1" fmla="*/ 1785997 w 1785997"/>
              <a:gd name="connsiteY1" fmla="*/ 1289202 h 1324317"/>
              <a:gd name="connsiteX2" fmla="*/ 1285927 w 1785997"/>
              <a:gd name="connsiteY2" fmla="*/ 1289202 h 1324317"/>
              <a:gd name="connsiteX3" fmla="*/ 785835 w 1785997"/>
              <a:gd name="connsiteY3" fmla="*/ 1143327 h 1324317"/>
              <a:gd name="connsiteX4" fmla="*/ 473965 w 1785997"/>
              <a:gd name="connsiteY4" fmla="*/ 789079 h 1324317"/>
              <a:gd name="connsiteX5" fmla="*/ 0 w 1785997"/>
              <a:gd name="connsiteY5" fmla="*/ 0 h 132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997" h="1324317">
                <a:moveTo>
                  <a:pt x="1759859" y="1289202"/>
                </a:moveTo>
                <a:lnTo>
                  <a:pt x="1785997" y="1289202"/>
                </a:lnTo>
                <a:cubicBezTo>
                  <a:pt x="1702652" y="1277294"/>
                  <a:pt x="1451127" y="1324317"/>
                  <a:pt x="1285927" y="1289202"/>
                </a:cubicBezTo>
                <a:cubicBezTo>
                  <a:pt x="928735" y="1217756"/>
                  <a:pt x="921162" y="1226681"/>
                  <a:pt x="785835" y="1143327"/>
                </a:cubicBezTo>
                <a:cubicBezTo>
                  <a:pt x="650508" y="1059973"/>
                  <a:pt x="604938" y="979634"/>
                  <a:pt x="473965" y="789079"/>
                </a:cubicBezTo>
                <a:cubicBezTo>
                  <a:pt x="342993" y="598525"/>
                  <a:pt x="16191" y="66677"/>
                  <a:pt x="0" y="0"/>
                </a:cubicBezTo>
              </a:path>
            </a:pathLst>
          </a:cu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36" name="フリーフォーム 35"/>
          <p:cNvSpPr/>
          <p:nvPr/>
        </p:nvSpPr>
        <p:spPr>
          <a:xfrm>
            <a:off x="4633466" y="5307012"/>
            <a:ext cx="1785938" cy="1323975"/>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714776 w 3714776"/>
              <a:gd name="connsiteY0" fmla="*/ 1428760 h 1470192"/>
              <a:gd name="connsiteX1" fmla="*/ 1428761 w 3714776"/>
              <a:gd name="connsiteY1" fmla="*/ 1112955 h 1470192"/>
              <a:gd name="connsiteX2" fmla="*/ 714376 w 3714776"/>
              <a:gd name="connsiteY2" fmla="*/ 1041509 h 1470192"/>
              <a:gd name="connsiteX3" fmla="*/ 214306 w 3714776"/>
              <a:gd name="connsiteY3" fmla="*/ 898617 h 1470192"/>
              <a:gd name="connsiteX4" fmla="*/ 71439 w 3714776"/>
              <a:gd name="connsiteY4" fmla="*/ 357190 h 1470192"/>
              <a:gd name="connsiteX5" fmla="*/ 0 w 3714776"/>
              <a:gd name="connsiteY5" fmla="*/ 0 h 1470192"/>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6 w 3929109"/>
              <a:gd name="connsiteY3" fmla="*/ 898617 h 1368726"/>
              <a:gd name="connsiteX4" fmla="*/ 71439 w 3929109"/>
              <a:gd name="connsiteY4" fmla="*/ 357190 h 1368726"/>
              <a:gd name="connsiteX5" fmla="*/ 0 w 3929109"/>
              <a:gd name="connsiteY5" fmla="*/ 0 h 1368726"/>
              <a:gd name="connsiteX0" fmla="*/ 3929109 w 3929109"/>
              <a:gd name="connsiteY0" fmla="*/ 1327294 h 1368726"/>
              <a:gd name="connsiteX1" fmla="*/ 1428761 w 3929109"/>
              <a:gd name="connsiteY1" fmla="*/ 1112955 h 1368726"/>
              <a:gd name="connsiteX2" fmla="*/ 714376 w 3929109"/>
              <a:gd name="connsiteY2" fmla="*/ 1041509 h 1368726"/>
              <a:gd name="connsiteX3" fmla="*/ 214307 w 3929109"/>
              <a:gd name="connsiteY3" fmla="*/ 755725 h 1368726"/>
              <a:gd name="connsiteX4" fmla="*/ 71439 w 3929109"/>
              <a:gd name="connsiteY4" fmla="*/ 357190 h 1368726"/>
              <a:gd name="connsiteX5" fmla="*/ 0 w 3929109"/>
              <a:gd name="connsiteY5" fmla="*/ 0 h 1368726"/>
              <a:gd name="connsiteX0" fmla="*/ 3964836 w 3964836"/>
              <a:gd name="connsiteY0" fmla="*/ 1327294 h 1368726"/>
              <a:gd name="connsiteX1" fmla="*/ 1464488 w 3964836"/>
              <a:gd name="connsiteY1" fmla="*/ 1112955 h 1368726"/>
              <a:gd name="connsiteX2" fmla="*/ 750103 w 3964836"/>
              <a:gd name="connsiteY2" fmla="*/ 1041509 h 1368726"/>
              <a:gd name="connsiteX3" fmla="*/ 250034 w 3964836"/>
              <a:gd name="connsiteY3" fmla="*/ 755725 h 1368726"/>
              <a:gd name="connsiteX4" fmla="*/ 35718 w 3964836"/>
              <a:gd name="connsiteY4" fmla="*/ 398494 h 1368726"/>
              <a:gd name="connsiteX5" fmla="*/ 35727 w 3964836"/>
              <a:gd name="connsiteY5" fmla="*/ 0 h 1368726"/>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357477 h 1398909"/>
              <a:gd name="connsiteX1" fmla="*/ 1571647 w 4071995"/>
              <a:gd name="connsiteY1" fmla="*/ 1143138 h 1398909"/>
              <a:gd name="connsiteX2" fmla="*/ 857262 w 4071995"/>
              <a:gd name="connsiteY2" fmla="*/ 1071692 h 1398909"/>
              <a:gd name="connsiteX3" fmla="*/ 357193 w 4071995"/>
              <a:gd name="connsiteY3" fmla="*/ 785908 h 1398909"/>
              <a:gd name="connsiteX4" fmla="*/ 142877 w 4071995"/>
              <a:gd name="connsiteY4" fmla="*/ 428677 h 1398909"/>
              <a:gd name="connsiteX5" fmla="*/ 0 w 4071995"/>
              <a:gd name="connsiteY5" fmla="*/ 0 h 1398909"/>
              <a:gd name="connsiteX0" fmla="*/ 4071995 w 4071995"/>
              <a:gd name="connsiteY0" fmla="*/ 1286030 h 1327462"/>
              <a:gd name="connsiteX1" fmla="*/ 1571647 w 4071995"/>
              <a:gd name="connsiteY1" fmla="*/ 1071691 h 1327462"/>
              <a:gd name="connsiteX2" fmla="*/ 857262 w 4071995"/>
              <a:gd name="connsiteY2" fmla="*/ 1000245 h 1327462"/>
              <a:gd name="connsiteX3" fmla="*/ 357193 w 4071995"/>
              <a:gd name="connsiteY3" fmla="*/ 714461 h 1327462"/>
              <a:gd name="connsiteX4" fmla="*/ 142877 w 4071995"/>
              <a:gd name="connsiteY4" fmla="*/ 357230 h 1327462"/>
              <a:gd name="connsiteX5" fmla="*/ 0 w 4071995"/>
              <a:gd name="connsiteY5" fmla="*/ 0 h 1327462"/>
              <a:gd name="connsiteX0" fmla="*/ 4071995 w 4071995"/>
              <a:gd name="connsiteY0" fmla="*/ 1286031 h 1327463"/>
              <a:gd name="connsiteX1" fmla="*/ 1571647 w 4071995"/>
              <a:gd name="connsiteY1" fmla="*/ 1071692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571647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1 h 1327463"/>
              <a:gd name="connsiteX1" fmla="*/ 1785963 w 4071995"/>
              <a:gd name="connsiteY1" fmla="*/ 1143138 h 1327463"/>
              <a:gd name="connsiteX2" fmla="*/ 857262 w 4071995"/>
              <a:gd name="connsiteY2" fmla="*/ 1000246 h 1327463"/>
              <a:gd name="connsiteX3" fmla="*/ 357193 w 4071995"/>
              <a:gd name="connsiteY3" fmla="*/ 714462 h 1327463"/>
              <a:gd name="connsiteX4" fmla="*/ 142877 w 4071995"/>
              <a:gd name="connsiteY4" fmla="*/ 357231 h 1327463"/>
              <a:gd name="connsiteX5" fmla="*/ 0 w 4071995"/>
              <a:gd name="connsiteY5" fmla="*/ 0 h 1327463"/>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142877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357193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857262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4071995 w 4071995"/>
              <a:gd name="connsiteY0" fmla="*/ 1286030 h 1327462"/>
              <a:gd name="connsiteX1" fmla="*/ 1785963 w 4071995"/>
              <a:gd name="connsiteY1" fmla="*/ 1143138 h 1327462"/>
              <a:gd name="connsiteX2" fmla="*/ 928701 w 4071995"/>
              <a:gd name="connsiteY2" fmla="*/ 1000246 h 1327462"/>
              <a:gd name="connsiteX3" fmla="*/ 500070 w 4071995"/>
              <a:gd name="connsiteY3" fmla="*/ 714462 h 1327462"/>
              <a:gd name="connsiteX4" fmla="*/ 214316 w 4071995"/>
              <a:gd name="connsiteY4" fmla="*/ 357231 h 1327462"/>
              <a:gd name="connsiteX5" fmla="*/ 0 w 4071995"/>
              <a:gd name="connsiteY5" fmla="*/ 0 h 1327462"/>
              <a:gd name="connsiteX0" fmla="*/ 2643225 w 2643225"/>
              <a:gd name="connsiteY0" fmla="*/ 1143138 h 1214576"/>
              <a:gd name="connsiteX1" fmla="*/ 1785963 w 2643225"/>
              <a:gd name="connsiteY1" fmla="*/ 1143138 h 1214576"/>
              <a:gd name="connsiteX2" fmla="*/ 928701 w 2643225"/>
              <a:gd name="connsiteY2" fmla="*/ 1000246 h 1214576"/>
              <a:gd name="connsiteX3" fmla="*/ 500070 w 2643225"/>
              <a:gd name="connsiteY3" fmla="*/ 714462 h 1214576"/>
              <a:gd name="connsiteX4" fmla="*/ 214316 w 2643225"/>
              <a:gd name="connsiteY4" fmla="*/ 357231 h 1214576"/>
              <a:gd name="connsiteX5" fmla="*/ 0 w 2643225"/>
              <a:gd name="connsiteY5" fmla="*/ 0 h 1214576"/>
              <a:gd name="connsiteX0" fmla="*/ 2643225 w 2643225"/>
              <a:gd name="connsiteY0" fmla="*/ 1143138 h 1184570"/>
              <a:gd name="connsiteX1" fmla="*/ 1428770 w 2643225"/>
              <a:gd name="connsiteY1" fmla="*/ 1071693 h 1184570"/>
              <a:gd name="connsiteX2" fmla="*/ 928701 w 2643225"/>
              <a:gd name="connsiteY2" fmla="*/ 1000246 h 1184570"/>
              <a:gd name="connsiteX3" fmla="*/ 500070 w 2643225"/>
              <a:gd name="connsiteY3" fmla="*/ 714462 h 1184570"/>
              <a:gd name="connsiteX4" fmla="*/ 214316 w 2643225"/>
              <a:gd name="connsiteY4" fmla="*/ 357231 h 1184570"/>
              <a:gd name="connsiteX5" fmla="*/ 0 w 2643225"/>
              <a:gd name="connsiteY5" fmla="*/ 0 h 1184570"/>
              <a:gd name="connsiteX0" fmla="*/ 2643225 w 2643225"/>
              <a:gd name="connsiteY0" fmla="*/ 1143138 h 1184570"/>
              <a:gd name="connsiteX1" fmla="*/ 1428770 w 2643225"/>
              <a:gd name="connsiteY1" fmla="*/ 1071693 h 1184570"/>
              <a:gd name="connsiteX2" fmla="*/ 500070 w 2643225"/>
              <a:gd name="connsiteY2" fmla="*/ 714462 h 1184570"/>
              <a:gd name="connsiteX3" fmla="*/ 214316 w 2643225"/>
              <a:gd name="connsiteY3" fmla="*/ 357231 h 1184570"/>
              <a:gd name="connsiteX4" fmla="*/ 0 w 2643225"/>
              <a:gd name="connsiteY4" fmla="*/ 0 h 1184570"/>
              <a:gd name="connsiteX0" fmla="*/ 2643225 w 2643225"/>
              <a:gd name="connsiteY0" fmla="*/ 1143138 h 1184570"/>
              <a:gd name="connsiteX1" fmla="*/ 1214455 w 2643225"/>
              <a:gd name="connsiteY1" fmla="*/ 1000247 h 1184570"/>
              <a:gd name="connsiteX2" fmla="*/ 500070 w 2643225"/>
              <a:gd name="connsiteY2" fmla="*/ 714462 h 1184570"/>
              <a:gd name="connsiteX3" fmla="*/ 214316 w 2643225"/>
              <a:gd name="connsiteY3" fmla="*/ 357231 h 1184570"/>
              <a:gd name="connsiteX4" fmla="*/ 0 w 2643225"/>
              <a:gd name="connsiteY4" fmla="*/ 0 h 1184570"/>
              <a:gd name="connsiteX0" fmla="*/ 2643225 w 2643225"/>
              <a:gd name="connsiteY0" fmla="*/ 1143138 h 1184570"/>
              <a:gd name="connsiteX1" fmla="*/ 1214455 w 2643225"/>
              <a:gd name="connsiteY1" fmla="*/ 1000247 h 1184570"/>
              <a:gd name="connsiteX2" fmla="*/ 642947 w 2643225"/>
              <a:gd name="connsiteY2" fmla="*/ 857353 h 1184570"/>
              <a:gd name="connsiteX3" fmla="*/ 214316 w 2643225"/>
              <a:gd name="connsiteY3" fmla="*/ 357231 h 1184570"/>
              <a:gd name="connsiteX4" fmla="*/ 0 w 2643225"/>
              <a:gd name="connsiteY4" fmla="*/ 0 h 1184570"/>
              <a:gd name="connsiteX0" fmla="*/ 2643225 w 2643225"/>
              <a:gd name="connsiteY0" fmla="*/ 1143138 h 1184570"/>
              <a:gd name="connsiteX1" fmla="*/ 1285893 w 2643225"/>
              <a:gd name="connsiteY1" fmla="*/ 1071691 h 1184570"/>
              <a:gd name="connsiteX2" fmla="*/ 642947 w 2643225"/>
              <a:gd name="connsiteY2" fmla="*/ 857353 h 1184570"/>
              <a:gd name="connsiteX3" fmla="*/ 214316 w 2643225"/>
              <a:gd name="connsiteY3" fmla="*/ 357231 h 1184570"/>
              <a:gd name="connsiteX4" fmla="*/ 0 w 2643225"/>
              <a:gd name="connsiteY4" fmla="*/ 0 h 1184570"/>
              <a:gd name="connsiteX0" fmla="*/ 2643225 w 2643225"/>
              <a:gd name="connsiteY0" fmla="*/ 1143138 h 1184570"/>
              <a:gd name="connsiteX1" fmla="*/ 1285893 w 2643225"/>
              <a:gd name="connsiteY1" fmla="*/ 1071691 h 1184570"/>
              <a:gd name="connsiteX2" fmla="*/ 785824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184570"/>
              <a:gd name="connsiteX1" fmla="*/ 1428770 w 2643225"/>
              <a:gd name="connsiteY1" fmla="*/ 1071691 h 1184570"/>
              <a:gd name="connsiteX2" fmla="*/ 785824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184570"/>
              <a:gd name="connsiteX1" fmla="*/ 1428770 w 2643225"/>
              <a:gd name="connsiteY1" fmla="*/ 1071691 h 1184570"/>
              <a:gd name="connsiteX2" fmla="*/ 857262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184570"/>
              <a:gd name="connsiteX1" fmla="*/ 1500209 w 2643225"/>
              <a:gd name="connsiteY1" fmla="*/ 1071691 h 1184570"/>
              <a:gd name="connsiteX2" fmla="*/ 857262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184570"/>
              <a:gd name="connsiteX1" fmla="*/ 1571647 w 2643225"/>
              <a:gd name="connsiteY1" fmla="*/ 1071691 h 1184570"/>
              <a:gd name="connsiteX2" fmla="*/ 857262 w 2643225"/>
              <a:gd name="connsiteY2" fmla="*/ 1000245 h 1184570"/>
              <a:gd name="connsiteX3" fmla="*/ 214316 w 2643225"/>
              <a:gd name="connsiteY3" fmla="*/ 357231 h 1184570"/>
              <a:gd name="connsiteX4" fmla="*/ 0 w 2643225"/>
              <a:gd name="connsiteY4" fmla="*/ 0 h 1184570"/>
              <a:gd name="connsiteX0" fmla="*/ 2643225 w 2643225"/>
              <a:gd name="connsiteY0" fmla="*/ 1143138 h 1214575"/>
              <a:gd name="connsiteX1" fmla="*/ 1571647 w 2643225"/>
              <a:gd name="connsiteY1" fmla="*/ 1143137 h 1214575"/>
              <a:gd name="connsiteX2" fmla="*/ 857262 w 2643225"/>
              <a:gd name="connsiteY2" fmla="*/ 1000245 h 1214575"/>
              <a:gd name="connsiteX3" fmla="*/ 214316 w 2643225"/>
              <a:gd name="connsiteY3" fmla="*/ 357231 h 1214575"/>
              <a:gd name="connsiteX4" fmla="*/ 0 w 2643225"/>
              <a:gd name="connsiteY4" fmla="*/ 0 h 1214575"/>
              <a:gd name="connsiteX0" fmla="*/ 2643225 w 2643225"/>
              <a:gd name="connsiteY0" fmla="*/ 1143138 h 1214575"/>
              <a:gd name="connsiteX1" fmla="*/ 1571647 w 2643225"/>
              <a:gd name="connsiteY1" fmla="*/ 1143137 h 1214575"/>
              <a:gd name="connsiteX2" fmla="*/ 714385 w 2643225"/>
              <a:gd name="connsiteY2" fmla="*/ 928799 h 1214575"/>
              <a:gd name="connsiteX3" fmla="*/ 214316 w 2643225"/>
              <a:gd name="connsiteY3" fmla="*/ 357231 h 1214575"/>
              <a:gd name="connsiteX4" fmla="*/ 0 w 2643225"/>
              <a:gd name="connsiteY4" fmla="*/ 0 h 1214575"/>
              <a:gd name="connsiteX0" fmla="*/ 2643225 w 2643225"/>
              <a:gd name="connsiteY0" fmla="*/ 1143138 h 1184570"/>
              <a:gd name="connsiteX1" fmla="*/ 1357332 w 2643225"/>
              <a:gd name="connsiteY1" fmla="*/ 1071691 h 1184570"/>
              <a:gd name="connsiteX2" fmla="*/ 714385 w 2643225"/>
              <a:gd name="connsiteY2" fmla="*/ 928799 h 1184570"/>
              <a:gd name="connsiteX3" fmla="*/ 214316 w 2643225"/>
              <a:gd name="connsiteY3" fmla="*/ 357231 h 1184570"/>
              <a:gd name="connsiteX4" fmla="*/ 0 w 2643225"/>
              <a:gd name="connsiteY4" fmla="*/ 0 h 1184570"/>
              <a:gd name="connsiteX0" fmla="*/ 2643225 w 2643225"/>
              <a:gd name="connsiteY0" fmla="*/ 1143138 h 1184570"/>
              <a:gd name="connsiteX1" fmla="*/ 1357332 w 2643225"/>
              <a:gd name="connsiteY1" fmla="*/ 1071691 h 1184570"/>
              <a:gd name="connsiteX2" fmla="*/ 642947 w 2643225"/>
              <a:gd name="connsiteY2" fmla="*/ 928799 h 1184570"/>
              <a:gd name="connsiteX3" fmla="*/ 214316 w 2643225"/>
              <a:gd name="connsiteY3" fmla="*/ 357231 h 1184570"/>
              <a:gd name="connsiteX4" fmla="*/ 0 w 2643225"/>
              <a:gd name="connsiteY4" fmla="*/ 0 h 1184570"/>
              <a:gd name="connsiteX0" fmla="*/ 2643225 w 2643225"/>
              <a:gd name="connsiteY0" fmla="*/ 1143138 h 1184570"/>
              <a:gd name="connsiteX1" fmla="*/ 1285893 w 2643225"/>
              <a:gd name="connsiteY1" fmla="*/ 1071691 h 1184570"/>
              <a:gd name="connsiteX2" fmla="*/ 642947 w 2643225"/>
              <a:gd name="connsiteY2" fmla="*/ 928799 h 1184570"/>
              <a:gd name="connsiteX3" fmla="*/ 214316 w 2643225"/>
              <a:gd name="connsiteY3" fmla="*/ 357231 h 1184570"/>
              <a:gd name="connsiteX4" fmla="*/ 0 w 2643225"/>
              <a:gd name="connsiteY4" fmla="*/ 0 h 1184570"/>
              <a:gd name="connsiteX0" fmla="*/ 2643225 w 2726570"/>
              <a:gd name="connsiteY0" fmla="*/ 1143138 h 1155045"/>
              <a:gd name="connsiteX1" fmla="*/ 2500348 w 2726570"/>
              <a:gd name="connsiteY1" fmla="*/ 1143137 h 1155045"/>
              <a:gd name="connsiteX2" fmla="*/ 1285893 w 2726570"/>
              <a:gd name="connsiteY2" fmla="*/ 1071691 h 1155045"/>
              <a:gd name="connsiteX3" fmla="*/ 642947 w 2726570"/>
              <a:gd name="connsiteY3" fmla="*/ 928799 h 1155045"/>
              <a:gd name="connsiteX4" fmla="*/ 214316 w 2726570"/>
              <a:gd name="connsiteY4" fmla="*/ 357231 h 1155045"/>
              <a:gd name="connsiteX5" fmla="*/ 0 w 2726570"/>
              <a:gd name="connsiteY5" fmla="*/ 0 h 1155045"/>
              <a:gd name="connsiteX0" fmla="*/ 2643225 w 2738476"/>
              <a:gd name="connsiteY0" fmla="*/ 1143138 h 1155045"/>
              <a:gd name="connsiteX1" fmla="*/ 2500348 w 2738476"/>
              <a:gd name="connsiteY1" fmla="*/ 1143137 h 1155045"/>
              <a:gd name="connsiteX2" fmla="*/ 1214455 w 2738476"/>
              <a:gd name="connsiteY2" fmla="*/ 1071692 h 1155045"/>
              <a:gd name="connsiteX3" fmla="*/ 642947 w 2738476"/>
              <a:gd name="connsiteY3" fmla="*/ 928799 h 1155045"/>
              <a:gd name="connsiteX4" fmla="*/ 214316 w 2738476"/>
              <a:gd name="connsiteY4" fmla="*/ 357231 h 1155045"/>
              <a:gd name="connsiteX5" fmla="*/ 0 w 2738476"/>
              <a:gd name="connsiteY5" fmla="*/ 0 h 1155045"/>
              <a:gd name="connsiteX0" fmla="*/ 2643225 w 2738476"/>
              <a:gd name="connsiteY0" fmla="*/ 1143138 h 1155045"/>
              <a:gd name="connsiteX1" fmla="*/ 2500348 w 2738476"/>
              <a:gd name="connsiteY1" fmla="*/ 1143137 h 1155045"/>
              <a:gd name="connsiteX2" fmla="*/ 2071717 w 2738476"/>
              <a:gd name="connsiteY2" fmla="*/ 1143138 h 1155045"/>
              <a:gd name="connsiteX3" fmla="*/ 1214455 w 2738476"/>
              <a:gd name="connsiteY3" fmla="*/ 1071692 h 1155045"/>
              <a:gd name="connsiteX4" fmla="*/ 642947 w 2738476"/>
              <a:gd name="connsiteY4" fmla="*/ 928799 h 1155045"/>
              <a:gd name="connsiteX5" fmla="*/ 214316 w 2738476"/>
              <a:gd name="connsiteY5" fmla="*/ 357231 h 1155045"/>
              <a:gd name="connsiteX6" fmla="*/ 0 w 2738476"/>
              <a:gd name="connsiteY6" fmla="*/ 0 h 1155045"/>
              <a:gd name="connsiteX0" fmla="*/ 2643225 w 2738476"/>
              <a:gd name="connsiteY0" fmla="*/ 1143138 h 1155045"/>
              <a:gd name="connsiteX1" fmla="*/ 2500348 w 2738476"/>
              <a:gd name="connsiteY1" fmla="*/ 1143137 h 1155045"/>
              <a:gd name="connsiteX2" fmla="*/ 2071717 w 2738476"/>
              <a:gd name="connsiteY2" fmla="*/ 1143138 h 1155045"/>
              <a:gd name="connsiteX3" fmla="*/ 1214455 w 2738476"/>
              <a:gd name="connsiteY3" fmla="*/ 1071692 h 1155045"/>
              <a:gd name="connsiteX4" fmla="*/ 571508 w 2738476"/>
              <a:gd name="connsiteY4" fmla="*/ 928799 h 1155045"/>
              <a:gd name="connsiteX5" fmla="*/ 214316 w 2738476"/>
              <a:gd name="connsiteY5" fmla="*/ 357231 h 1155045"/>
              <a:gd name="connsiteX6" fmla="*/ 0 w 2738476"/>
              <a:gd name="connsiteY6" fmla="*/ 0 h 1155045"/>
              <a:gd name="connsiteX0" fmla="*/ 2643225 w 2738476"/>
              <a:gd name="connsiteY0" fmla="*/ 1143138 h 1155045"/>
              <a:gd name="connsiteX1" fmla="*/ 2500348 w 2738476"/>
              <a:gd name="connsiteY1" fmla="*/ 1143137 h 1155045"/>
              <a:gd name="connsiteX2" fmla="*/ 2071717 w 2738476"/>
              <a:gd name="connsiteY2" fmla="*/ 1143138 h 1155045"/>
              <a:gd name="connsiteX3" fmla="*/ 1214455 w 2738476"/>
              <a:gd name="connsiteY3" fmla="*/ 1071692 h 1155045"/>
              <a:gd name="connsiteX4" fmla="*/ 571508 w 2738476"/>
              <a:gd name="connsiteY4" fmla="*/ 928799 h 1155045"/>
              <a:gd name="connsiteX5" fmla="*/ 214316 w 2738476"/>
              <a:gd name="connsiteY5" fmla="*/ 357231 h 1155045"/>
              <a:gd name="connsiteX6" fmla="*/ 0 w 2738476"/>
              <a:gd name="connsiteY6" fmla="*/ 0 h 1155045"/>
              <a:gd name="connsiteX0" fmla="*/ 2643225 w 2738476"/>
              <a:gd name="connsiteY0" fmla="*/ 1143138 h 1155045"/>
              <a:gd name="connsiteX1" fmla="*/ 2500348 w 2738476"/>
              <a:gd name="connsiteY1" fmla="*/ 1143137 h 1155045"/>
              <a:gd name="connsiteX2" fmla="*/ 2071717 w 2738476"/>
              <a:gd name="connsiteY2" fmla="*/ 1143138 h 1155045"/>
              <a:gd name="connsiteX3" fmla="*/ 1214455 w 2738476"/>
              <a:gd name="connsiteY3" fmla="*/ 1071692 h 1155045"/>
              <a:gd name="connsiteX4" fmla="*/ 571508 w 2738476"/>
              <a:gd name="connsiteY4" fmla="*/ 928799 h 1155045"/>
              <a:gd name="connsiteX5" fmla="*/ 214316 w 2738476"/>
              <a:gd name="connsiteY5" fmla="*/ 428677 h 1155045"/>
              <a:gd name="connsiteX6" fmla="*/ 0 w 2738476"/>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85894 w 2809915"/>
              <a:gd name="connsiteY3" fmla="*/ 1071692 h 1155045"/>
              <a:gd name="connsiteX4" fmla="*/ 642947 w 2809915"/>
              <a:gd name="connsiteY4" fmla="*/ 928799 h 1155045"/>
              <a:gd name="connsiteX5" fmla="*/ 285755 w 2809915"/>
              <a:gd name="connsiteY5" fmla="*/ 428677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85894 w 2809915"/>
              <a:gd name="connsiteY3" fmla="*/ 1071692 h 1155045"/>
              <a:gd name="connsiteX4" fmla="*/ 642947 w 2809915"/>
              <a:gd name="connsiteY4" fmla="*/ 928799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85894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112126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55003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255003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183565 w 2809915"/>
              <a:gd name="connsiteY3" fmla="*/ 1071692 h 1155045"/>
              <a:gd name="connsiteX4" fmla="*/ 754934 w 2809915"/>
              <a:gd name="connsiteY4" fmla="*/ 1000245 h 1155045"/>
              <a:gd name="connsiteX5" fmla="*/ 397741 w 2809915"/>
              <a:gd name="connsiteY5" fmla="*/ 643015 h 1155045"/>
              <a:gd name="connsiteX6" fmla="*/ 0 w 2809915"/>
              <a:gd name="connsiteY6" fmla="*/ 0 h 1155045"/>
              <a:gd name="connsiteX0" fmla="*/ 2714664 w 2809915"/>
              <a:gd name="connsiteY0" fmla="*/ 1143138 h 1155045"/>
              <a:gd name="connsiteX1" fmla="*/ 2571787 w 2809915"/>
              <a:gd name="connsiteY1" fmla="*/ 1143137 h 1155045"/>
              <a:gd name="connsiteX2" fmla="*/ 2143156 w 2809915"/>
              <a:gd name="connsiteY2" fmla="*/ 1143138 h 1155045"/>
              <a:gd name="connsiteX3" fmla="*/ 1183565 w 2809915"/>
              <a:gd name="connsiteY3" fmla="*/ 1071692 h 1155045"/>
              <a:gd name="connsiteX4" fmla="*/ 683495 w 2809915"/>
              <a:gd name="connsiteY4" fmla="*/ 928799 h 1155045"/>
              <a:gd name="connsiteX5" fmla="*/ 397741 w 2809915"/>
              <a:gd name="connsiteY5" fmla="*/ 643015 h 1155045"/>
              <a:gd name="connsiteX6" fmla="*/ 0 w 2809915"/>
              <a:gd name="connsiteY6" fmla="*/ 0 h 1155045"/>
              <a:gd name="connsiteX0" fmla="*/ 2714664 w 2714664"/>
              <a:gd name="connsiteY0" fmla="*/ 1143138 h 1369384"/>
              <a:gd name="connsiteX1" fmla="*/ 1683635 w 2714664"/>
              <a:gd name="connsiteY1" fmla="*/ 1357476 h 1369384"/>
              <a:gd name="connsiteX2" fmla="*/ 2143156 w 2714664"/>
              <a:gd name="connsiteY2" fmla="*/ 1143138 h 1369384"/>
              <a:gd name="connsiteX3" fmla="*/ 1183565 w 2714664"/>
              <a:gd name="connsiteY3" fmla="*/ 1071692 h 1369384"/>
              <a:gd name="connsiteX4" fmla="*/ 683495 w 2714664"/>
              <a:gd name="connsiteY4" fmla="*/ 928799 h 1369384"/>
              <a:gd name="connsiteX5" fmla="*/ 397741 w 2714664"/>
              <a:gd name="connsiteY5" fmla="*/ 643015 h 1369384"/>
              <a:gd name="connsiteX6" fmla="*/ 0 w 2714664"/>
              <a:gd name="connsiteY6" fmla="*/ 0 h 1369384"/>
              <a:gd name="connsiteX0" fmla="*/ 2714664 w 2714664"/>
              <a:gd name="connsiteY0" fmla="*/ 1143138 h 1155046"/>
              <a:gd name="connsiteX1" fmla="*/ 2143156 w 2714664"/>
              <a:gd name="connsiteY1" fmla="*/ 1143138 h 1155046"/>
              <a:gd name="connsiteX2" fmla="*/ 1183565 w 2714664"/>
              <a:gd name="connsiteY2" fmla="*/ 1071692 h 1155046"/>
              <a:gd name="connsiteX3" fmla="*/ 683495 w 2714664"/>
              <a:gd name="connsiteY3" fmla="*/ 928799 h 1155046"/>
              <a:gd name="connsiteX4" fmla="*/ 397741 w 2714664"/>
              <a:gd name="connsiteY4" fmla="*/ 643015 h 1155046"/>
              <a:gd name="connsiteX5" fmla="*/ 0 w 2714664"/>
              <a:gd name="connsiteY5" fmla="*/ 0 h 1155046"/>
              <a:gd name="connsiteX0" fmla="*/ 2143156 w 2143156"/>
              <a:gd name="connsiteY0" fmla="*/ 1143138 h 1143138"/>
              <a:gd name="connsiteX1" fmla="*/ 1183565 w 2143156"/>
              <a:gd name="connsiteY1" fmla="*/ 1071692 h 1143138"/>
              <a:gd name="connsiteX2" fmla="*/ 683495 w 2143156"/>
              <a:gd name="connsiteY2" fmla="*/ 928799 h 1143138"/>
              <a:gd name="connsiteX3" fmla="*/ 397741 w 2143156"/>
              <a:gd name="connsiteY3" fmla="*/ 643015 h 1143138"/>
              <a:gd name="connsiteX4" fmla="*/ 0 w 2143156"/>
              <a:gd name="connsiteY4" fmla="*/ 0 h 1143138"/>
              <a:gd name="connsiteX0" fmla="*/ 1683635 w 1683635"/>
              <a:gd name="connsiteY0" fmla="*/ 1143138 h 1143138"/>
              <a:gd name="connsiteX1" fmla="*/ 1183565 w 1683635"/>
              <a:gd name="connsiteY1" fmla="*/ 1071692 h 1143138"/>
              <a:gd name="connsiteX2" fmla="*/ 683495 w 1683635"/>
              <a:gd name="connsiteY2" fmla="*/ 928799 h 1143138"/>
              <a:gd name="connsiteX3" fmla="*/ 397741 w 1683635"/>
              <a:gd name="connsiteY3" fmla="*/ 643015 h 1143138"/>
              <a:gd name="connsiteX4" fmla="*/ 0 w 1683635"/>
              <a:gd name="connsiteY4" fmla="*/ 0 h 1143138"/>
              <a:gd name="connsiteX0" fmla="*/ 1683635 w 1683635"/>
              <a:gd name="connsiteY0" fmla="*/ 1143138 h 1143138"/>
              <a:gd name="connsiteX1" fmla="*/ 1683635 w 1683635"/>
              <a:gd name="connsiteY1" fmla="*/ 1143138 h 1143138"/>
              <a:gd name="connsiteX2" fmla="*/ 1183565 w 1683635"/>
              <a:gd name="connsiteY2" fmla="*/ 1071692 h 1143138"/>
              <a:gd name="connsiteX3" fmla="*/ 683495 w 1683635"/>
              <a:gd name="connsiteY3" fmla="*/ 928799 h 1143138"/>
              <a:gd name="connsiteX4" fmla="*/ 397741 w 1683635"/>
              <a:gd name="connsiteY4" fmla="*/ 643015 h 1143138"/>
              <a:gd name="connsiteX5" fmla="*/ 0 w 1683635"/>
              <a:gd name="connsiteY5" fmla="*/ 0 h 1143138"/>
              <a:gd name="connsiteX0" fmla="*/ 1683635 w 1683635"/>
              <a:gd name="connsiteY0" fmla="*/ 1143138 h 1143138"/>
              <a:gd name="connsiteX1" fmla="*/ 1683635 w 1683635"/>
              <a:gd name="connsiteY1" fmla="*/ 1143138 h 1143138"/>
              <a:gd name="connsiteX2" fmla="*/ 1183565 w 1683635"/>
              <a:gd name="connsiteY2" fmla="*/ 1071692 h 1143138"/>
              <a:gd name="connsiteX3" fmla="*/ 754934 w 1683635"/>
              <a:gd name="connsiteY3" fmla="*/ 928800 h 1143138"/>
              <a:gd name="connsiteX4" fmla="*/ 397741 w 1683635"/>
              <a:gd name="connsiteY4" fmla="*/ 643015 h 1143138"/>
              <a:gd name="connsiteX5" fmla="*/ 0 w 1683635"/>
              <a:gd name="connsiteY5" fmla="*/ 0 h 1143138"/>
              <a:gd name="connsiteX0" fmla="*/ 1683635 w 1683635"/>
              <a:gd name="connsiteY0" fmla="*/ 1143138 h 1143138"/>
              <a:gd name="connsiteX1" fmla="*/ 1683635 w 1683635"/>
              <a:gd name="connsiteY1" fmla="*/ 1143138 h 1143138"/>
              <a:gd name="connsiteX2" fmla="*/ 1183565 w 1683635"/>
              <a:gd name="connsiteY2" fmla="*/ 1071692 h 1143138"/>
              <a:gd name="connsiteX3" fmla="*/ 754934 w 1683635"/>
              <a:gd name="connsiteY3" fmla="*/ 928800 h 1143138"/>
              <a:gd name="connsiteX4" fmla="*/ 397741 w 1683635"/>
              <a:gd name="connsiteY4" fmla="*/ 643015 h 1143138"/>
              <a:gd name="connsiteX5" fmla="*/ 0 w 1683635"/>
              <a:gd name="connsiteY5" fmla="*/ 0 h 1143138"/>
              <a:gd name="connsiteX0" fmla="*/ 1683635 w 1683635"/>
              <a:gd name="connsiteY0" fmla="*/ 1143138 h 1178253"/>
              <a:gd name="connsiteX1" fmla="*/ 1683635 w 1683635"/>
              <a:gd name="connsiteY1" fmla="*/ 1143138 h 1178253"/>
              <a:gd name="connsiteX2" fmla="*/ 1209703 w 1683635"/>
              <a:gd name="connsiteY2" fmla="*/ 1143138 h 1178253"/>
              <a:gd name="connsiteX3" fmla="*/ 754934 w 1683635"/>
              <a:gd name="connsiteY3" fmla="*/ 928800 h 1178253"/>
              <a:gd name="connsiteX4" fmla="*/ 397741 w 1683635"/>
              <a:gd name="connsiteY4" fmla="*/ 643015 h 1178253"/>
              <a:gd name="connsiteX5" fmla="*/ 0 w 1683635"/>
              <a:gd name="connsiteY5" fmla="*/ 0 h 1178253"/>
              <a:gd name="connsiteX0" fmla="*/ 1683635 w 1683635"/>
              <a:gd name="connsiteY0" fmla="*/ 1143138 h 1178253"/>
              <a:gd name="connsiteX1" fmla="*/ 1683635 w 1683635"/>
              <a:gd name="connsiteY1" fmla="*/ 1143138 h 1178253"/>
              <a:gd name="connsiteX2" fmla="*/ 1209703 w 1683635"/>
              <a:gd name="connsiteY2" fmla="*/ 1143138 h 1178253"/>
              <a:gd name="connsiteX3" fmla="*/ 709633 w 1683635"/>
              <a:gd name="connsiteY3" fmla="*/ 928800 h 1178253"/>
              <a:gd name="connsiteX4" fmla="*/ 397741 w 1683635"/>
              <a:gd name="connsiteY4" fmla="*/ 643015 h 1178253"/>
              <a:gd name="connsiteX5" fmla="*/ 0 w 1683635"/>
              <a:gd name="connsiteY5" fmla="*/ 0 h 1178253"/>
              <a:gd name="connsiteX0" fmla="*/ 1683635 w 1709773"/>
              <a:gd name="connsiteY0" fmla="*/ 1143138 h 1178253"/>
              <a:gd name="connsiteX1" fmla="*/ 1709773 w 1709773"/>
              <a:gd name="connsiteY1" fmla="*/ 1143138 h 1178253"/>
              <a:gd name="connsiteX2" fmla="*/ 1209703 w 1709773"/>
              <a:gd name="connsiteY2" fmla="*/ 1143138 h 1178253"/>
              <a:gd name="connsiteX3" fmla="*/ 709633 w 1709773"/>
              <a:gd name="connsiteY3" fmla="*/ 928800 h 1178253"/>
              <a:gd name="connsiteX4" fmla="*/ 397741 w 1709773"/>
              <a:gd name="connsiteY4" fmla="*/ 643015 h 1178253"/>
              <a:gd name="connsiteX5" fmla="*/ 0 w 1709773"/>
              <a:gd name="connsiteY5" fmla="*/ 0 h 1178253"/>
              <a:gd name="connsiteX0" fmla="*/ 1683635 w 1709773"/>
              <a:gd name="connsiteY0" fmla="*/ 1143138 h 1178253"/>
              <a:gd name="connsiteX1" fmla="*/ 1709773 w 1709773"/>
              <a:gd name="connsiteY1" fmla="*/ 1143138 h 1178253"/>
              <a:gd name="connsiteX2" fmla="*/ 1209703 w 1709773"/>
              <a:gd name="connsiteY2" fmla="*/ 1143138 h 1178253"/>
              <a:gd name="connsiteX3" fmla="*/ 709633 w 1709773"/>
              <a:gd name="connsiteY3" fmla="*/ 928800 h 1178253"/>
              <a:gd name="connsiteX4" fmla="*/ 397741 w 1709773"/>
              <a:gd name="connsiteY4" fmla="*/ 643015 h 1178253"/>
              <a:gd name="connsiteX5" fmla="*/ 0 w 1709773"/>
              <a:gd name="connsiteY5" fmla="*/ 0 h 1178253"/>
              <a:gd name="connsiteX0" fmla="*/ 1683635 w 1709773"/>
              <a:gd name="connsiteY0" fmla="*/ 1143138 h 1178253"/>
              <a:gd name="connsiteX1" fmla="*/ 1709773 w 1709773"/>
              <a:gd name="connsiteY1" fmla="*/ 1143138 h 1178253"/>
              <a:gd name="connsiteX2" fmla="*/ 1209703 w 1709773"/>
              <a:gd name="connsiteY2" fmla="*/ 1143138 h 1178253"/>
              <a:gd name="connsiteX3" fmla="*/ 709633 w 1709773"/>
              <a:gd name="connsiteY3" fmla="*/ 928800 h 1178253"/>
              <a:gd name="connsiteX4" fmla="*/ 397741 w 1709773"/>
              <a:gd name="connsiteY4" fmla="*/ 643015 h 1178253"/>
              <a:gd name="connsiteX5" fmla="*/ 0 w 1709773"/>
              <a:gd name="connsiteY5" fmla="*/ 0 h 1178253"/>
              <a:gd name="connsiteX0" fmla="*/ 1683635 w 1709773"/>
              <a:gd name="connsiteY0" fmla="*/ 1143138 h 1178253"/>
              <a:gd name="connsiteX1" fmla="*/ 1709773 w 1709773"/>
              <a:gd name="connsiteY1" fmla="*/ 1143138 h 1178253"/>
              <a:gd name="connsiteX2" fmla="*/ 1209703 w 1709773"/>
              <a:gd name="connsiteY2" fmla="*/ 1143138 h 1178253"/>
              <a:gd name="connsiteX3" fmla="*/ 709611 w 1709773"/>
              <a:gd name="connsiteY3" fmla="*/ 997263 h 1178253"/>
              <a:gd name="connsiteX4" fmla="*/ 397741 w 1709773"/>
              <a:gd name="connsiteY4" fmla="*/ 643015 h 1178253"/>
              <a:gd name="connsiteX5" fmla="*/ 0 w 1709773"/>
              <a:gd name="connsiteY5" fmla="*/ 0 h 1178253"/>
              <a:gd name="connsiteX0" fmla="*/ 1759859 w 1785997"/>
              <a:gd name="connsiteY0" fmla="*/ 1289202 h 1324317"/>
              <a:gd name="connsiteX1" fmla="*/ 1785997 w 1785997"/>
              <a:gd name="connsiteY1" fmla="*/ 1289202 h 1324317"/>
              <a:gd name="connsiteX2" fmla="*/ 1285927 w 1785997"/>
              <a:gd name="connsiteY2" fmla="*/ 1289202 h 1324317"/>
              <a:gd name="connsiteX3" fmla="*/ 785835 w 1785997"/>
              <a:gd name="connsiteY3" fmla="*/ 1143327 h 1324317"/>
              <a:gd name="connsiteX4" fmla="*/ 473965 w 1785997"/>
              <a:gd name="connsiteY4" fmla="*/ 789079 h 1324317"/>
              <a:gd name="connsiteX5" fmla="*/ 0 w 1785997"/>
              <a:gd name="connsiteY5" fmla="*/ 0 h 132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5997" h="1324317">
                <a:moveTo>
                  <a:pt x="1759859" y="1289202"/>
                </a:moveTo>
                <a:lnTo>
                  <a:pt x="1785997" y="1289202"/>
                </a:lnTo>
                <a:cubicBezTo>
                  <a:pt x="1702652" y="1277294"/>
                  <a:pt x="1451127" y="1324317"/>
                  <a:pt x="1285927" y="1289202"/>
                </a:cubicBezTo>
                <a:cubicBezTo>
                  <a:pt x="928735" y="1217756"/>
                  <a:pt x="921162" y="1226681"/>
                  <a:pt x="785835" y="1143327"/>
                </a:cubicBezTo>
                <a:cubicBezTo>
                  <a:pt x="650508" y="1059973"/>
                  <a:pt x="604938" y="979634"/>
                  <a:pt x="473965" y="789079"/>
                </a:cubicBezTo>
                <a:cubicBezTo>
                  <a:pt x="342993" y="598525"/>
                  <a:pt x="16191" y="66677"/>
                  <a:pt x="0" y="0"/>
                </a:cubicBezTo>
              </a:path>
            </a:pathLst>
          </a:cu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37" name="テキスト ボックス 36"/>
          <p:cNvSpPr txBox="1"/>
          <p:nvPr/>
        </p:nvSpPr>
        <p:spPr>
          <a:xfrm>
            <a:off x="6386333" y="2308102"/>
            <a:ext cx="2388795" cy="369332"/>
          </a:xfrm>
          <a:prstGeom prst="rect">
            <a:avLst/>
          </a:prstGeom>
          <a:noFill/>
        </p:spPr>
        <p:txBody>
          <a:bodyPr wrap="none" rtlCol="0">
            <a:spAutoFit/>
          </a:bodyPr>
          <a:lstStyle/>
          <a:p>
            <a:r>
              <a:rPr kumimoji="1" lang="ja-JP" altLang="en-US" dirty="0" smtClean="0"/>
              <a:t>蛇篭により抵抗が減少</a:t>
            </a:r>
            <a:endParaRPr kumimoji="1" lang="ja-JP" altLang="en-US" dirty="0"/>
          </a:p>
        </p:txBody>
      </p:sp>
      <p:sp>
        <p:nvSpPr>
          <p:cNvPr id="38" name="テキスト ボックス 37"/>
          <p:cNvSpPr txBox="1"/>
          <p:nvPr/>
        </p:nvSpPr>
        <p:spPr>
          <a:xfrm>
            <a:off x="6516216" y="3906837"/>
            <a:ext cx="2559372" cy="923330"/>
          </a:xfrm>
          <a:prstGeom prst="rect">
            <a:avLst/>
          </a:prstGeom>
          <a:noFill/>
        </p:spPr>
        <p:txBody>
          <a:bodyPr wrap="square" rtlCol="0">
            <a:spAutoFit/>
          </a:bodyPr>
          <a:lstStyle/>
          <a:p>
            <a:r>
              <a:rPr kumimoji="1" lang="ja-JP" altLang="en-US" dirty="0" smtClean="0"/>
              <a:t>抵抗が減少したことにより流れが速くなり，根元が洗掘（浸食）される．</a:t>
            </a:r>
            <a:endParaRPr kumimoji="1" lang="ja-JP" altLang="en-US" dirty="0"/>
          </a:p>
        </p:txBody>
      </p:sp>
      <p:sp>
        <p:nvSpPr>
          <p:cNvPr id="39" name="テキスト ボックス 38"/>
          <p:cNvSpPr txBox="1"/>
          <p:nvPr/>
        </p:nvSpPr>
        <p:spPr>
          <a:xfrm>
            <a:off x="6795900" y="5749994"/>
            <a:ext cx="1569660" cy="369332"/>
          </a:xfrm>
          <a:prstGeom prst="rect">
            <a:avLst/>
          </a:prstGeom>
          <a:noFill/>
        </p:spPr>
        <p:txBody>
          <a:bodyPr wrap="none" rtlCol="0">
            <a:spAutoFit/>
          </a:bodyPr>
          <a:lstStyle/>
          <a:p>
            <a:r>
              <a:rPr kumimoji="1" lang="ja-JP" altLang="en-US" dirty="0" smtClean="0"/>
              <a:t>蛇篭工の破壊</a:t>
            </a:r>
            <a:endParaRPr kumimoji="1" lang="ja-JP" altLang="en-US" dirty="0"/>
          </a:p>
        </p:txBody>
      </p:sp>
    </p:spTree>
    <p:extLst>
      <p:ext uri="{BB962C8B-B14F-4D97-AF65-F5344CB8AC3E}">
        <p14:creationId xmlns:p14="http://schemas.microsoft.com/office/powerpoint/2010/main" val="205108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61658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dirty="0">
                <a:latin typeface="AR P隷書体M" pitchFamily="50" charset="-128"/>
                <a:ea typeface="AR P隷書体M" pitchFamily="50" charset="-128"/>
              </a:rPr>
              <a:t>Gabion collapse after construction (1998)</a:t>
            </a:r>
          </a:p>
        </p:txBody>
      </p:sp>
      <p:pic>
        <p:nvPicPr>
          <p:cNvPr id="3" name="図 3" descr="VTE 199802-2 VTE Riverbank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0" y="18864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400" dirty="0" smtClean="0">
                <a:latin typeface="AR P隷書体M" pitchFamily="50" charset="-128"/>
                <a:ea typeface="AR P隷書体M" pitchFamily="50" charset="-128"/>
              </a:rPr>
              <a:t>蛇篭工の破壊</a:t>
            </a:r>
            <a:r>
              <a:rPr lang="en-US" altLang="ja-JP" sz="2400" dirty="0" smtClean="0">
                <a:latin typeface="AR P隷書体M" pitchFamily="50" charset="-128"/>
                <a:ea typeface="AR P隷書体M" pitchFamily="50" charset="-128"/>
              </a:rPr>
              <a:t>(</a:t>
            </a:r>
            <a:r>
              <a:rPr lang="en-US" altLang="ja-JP" sz="2400" dirty="0">
                <a:latin typeface="AR P隷書体M" pitchFamily="50" charset="-128"/>
                <a:ea typeface="AR P隷書体M" pitchFamily="50" charset="-128"/>
              </a:rPr>
              <a:t>1998)</a:t>
            </a:r>
          </a:p>
        </p:txBody>
      </p:sp>
    </p:spTree>
    <p:extLst>
      <p:ext uri="{BB962C8B-B14F-4D97-AF65-F5344CB8AC3E}">
        <p14:creationId xmlns:p14="http://schemas.microsoft.com/office/powerpoint/2010/main" val="427099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p:cNvSpPr>
            <a:spLocks noChangeArrowheads="1"/>
          </p:cNvSpPr>
          <p:nvPr/>
        </p:nvSpPr>
        <p:spPr bwMode="auto">
          <a:xfrm>
            <a:off x="11048" y="18864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400" dirty="0">
                <a:latin typeface="Times New Roman" charset="0"/>
                <a:cs typeface="Times New Roman" charset="0"/>
              </a:rPr>
              <a:t>Masonry </a:t>
            </a:r>
            <a:r>
              <a:rPr lang="en-US" altLang="ja-JP" sz="2400" dirty="0" err="1">
                <a:latin typeface="Times New Roman" charset="0"/>
                <a:cs typeface="Times New Roman" charset="0"/>
              </a:rPr>
              <a:t>groyne</a:t>
            </a:r>
            <a:r>
              <a:rPr lang="en-US" altLang="ja-JP" sz="2400" dirty="0">
                <a:latin typeface="Times New Roman" charset="0"/>
                <a:cs typeface="Times New Roman" charset="0"/>
              </a:rPr>
              <a:t> for </a:t>
            </a:r>
            <a:r>
              <a:rPr lang="en-US" altLang="ja-JP" sz="2400" dirty="0" smtClean="0">
                <a:latin typeface="Times New Roman" charset="0"/>
                <a:cs typeface="Times New Roman" charset="0"/>
              </a:rPr>
              <a:t>sedimentation</a:t>
            </a:r>
          </a:p>
          <a:p>
            <a:pPr algn="ctr"/>
            <a:r>
              <a:rPr lang="ja-JP" altLang="en-US" sz="2400" dirty="0" smtClean="0">
                <a:latin typeface="Times New Roman" charset="0"/>
                <a:cs typeface="Times New Roman" charset="0"/>
              </a:rPr>
              <a:t>石積水制工による土砂堆積</a:t>
            </a:r>
            <a:endParaRPr lang="en-US" altLang="ja-JP" sz="2400" dirty="0" smtClean="0">
              <a:latin typeface="Times New Roman" charset="0"/>
              <a:cs typeface="Times New Roman" charset="0"/>
            </a:endParaRPr>
          </a:p>
          <a:p>
            <a:pPr algn="ctr"/>
            <a:r>
              <a:rPr lang="ja-JP" altLang="en-US" sz="2400" dirty="0" smtClean="0">
                <a:latin typeface="Times New Roman" charset="0"/>
                <a:cs typeface="Times New Roman" charset="0"/>
              </a:rPr>
              <a:t>（日本の伝統的河川工法）</a:t>
            </a:r>
            <a:endParaRPr lang="en-US" altLang="ja-JP" sz="2400" dirty="0">
              <a:latin typeface="Times New Roman" charset="0"/>
              <a:cs typeface="Times New Roman" charset="0"/>
            </a:endParaRPr>
          </a:p>
        </p:txBody>
      </p:sp>
      <p:cxnSp>
        <p:nvCxnSpPr>
          <p:cNvPr id="41" name="直線コネクタ 40"/>
          <p:cNvCxnSpPr/>
          <p:nvPr/>
        </p:nvCxnSpPr>
        <p:spPr>
          <a:xfrm>
            <a:off x="904016" y="2205539"/>
            <a:ext cx="2428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618766" y="3427914"/>
            <a:ext cx="3786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フリーフォーム 42"/>
          <p:cNvSpPr/>
          <p:nvPr/>
        </p:nvSpPr>
        <p:spPr>
          <a:xfrm>
            <a:off x="3332891" y="2205539"/>
            <a:ext cx="3714750" cy="1470025"/>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76" h="1470192">
                <a:moveTo>
                  <a:pt x="3714776" y="1428760"/>
                </a:moveTo>
                <a:cubicBezTo>
                  <a:pt x="3623336" y="1470192"/>
                  <a:pt x="1500198" y="1285884"/>
                  <a:pt x="928694" y="1214446"/>
                </a:cubicBezTo>
                <a:cubicBezTo>
                  <a:pt x="394335" y="1174442"/>
                  <a:pt x="547691" y="1178727"/>
                  <a:pt x="428628" y="1143008"/>
                </a:cubicBezTo>
                <a:cubicBezTo>
                  <a:pt x="309565" y="1107289"/>
                  <a:pt x="273845" y="1131102"/>
                  <a:pt x="214314" y="1000132"/>
                </a:cubicBezTo>
                <a:cubicBezTo>
                  <a:pt x="154783" y="869162"/>
                  <a:pt x="107158" y="523879"/>
                  <a:pt x="71439" y="357190"/>
                </a:cubicBezTo>
                <a:cubicBezTo>
                  <a:pt x="35720" y="190501"/>
                  <a:pt x="16191" y="66677"/>
                  <a:pt x="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cxnSp>
        <p:nvCxnSpPr>
          <p:cNvPr id="44" name="直線コネクタ 43"/>
          <p:cNvCxnSpPr/>
          <p:nvPr/>
        </p:nvCxnSpPr>
        <p:spPr>
          <a:xfrm>
            <a:off x="3475766" y="2276976"/>
            <a:ext cx="492918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正方形/長方形 120"/>
          <p:cNvSpPr>
            <a:spLocks noChangeArrowheads="1"/>
          </p:cNvSpPr>
          <p:nvPr/>
        </p:nvSpPr>
        <p:spPr bwMode="auto">
          <a:xfrm>
            <a:off x="2097816" y="3275514"/>
            <a:ext cx="1743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FF0000"/>
                </a:solidFill>
                <a:latin typeface="Times New Roman" charset="0"/>
                <a:cs typeface="Times New Roman" charset="0"/>
              </a:rPr>
              <a:t>Sediment </a:t>
            </a:r>
          </a:p>
          <a:p>
            <a:r>
              <a:rPr lang="en-US" altLang="ja-JP">
                <a:solidFill>
                  <a:srgbClr val="FF0000"/>
                </a:solidFill>
                <a:latin typeface="Times New Roman" charset="0"/>
                <a:cs typeface="Times New Roman" charset="0"/>
              </a:rPr>
              <a:t>between groynes</a:t>
            </a:r>
            <a:endParaRPr lang="ja-JP" altLang="en-US">
              <a:solidFill>
                <a:srgbClr val="FF0000"/>
              </a:solidFill>
              <a:latin typeface="Times New Roman" charset="0"/>
              <a:ea typeface="AR P隷書体M" pitchFamily="50" charset="-128"/>
            </a:endParaRPr>
          </a:p>
        </p:txBody>
      </p:sp>
      <p:sp>
        <p:nvSpPr>
          <p:cNvPr id="46" name="フリーフォーム 45"/>
          <p:cNvSpPr/>
          <p:nvPr/>
        </p:nvSpPr>
        <p:spPr>
          <a:xfrm>
            <a:off x="2404204" y="2284914"/>
            <a:ext cx="1500187" cy="1143000"/>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2557162"/>
              <a:gd name="connsiteY0" fmla="*/ 1623060 h 1731559"/>
              <a:gd name="connsiteX1" fmla="*/ 2465722 w 2557162"/>
              <a:gd name="connsiteY1" fmla="*/ 1704889 h 1731559"/>
              <a:gd name="connsiteX2" fmla="*/ 1120140 w 2557162"/>
              <a:gd name="connsiteY2" fmla="*/ 1463040 h 1731559"/>
              <a:gd name="connsiteX3" fmla="*/ 468630 w 2557162"/>
              <a:gd name="connsiteY3" fmla="*/ 1062990 h 1731559"/>
              <a:gd name="connsiteX4" fmla="*/ 102870 w 2557162"/>
              <a:gd name="connsiteY4" fmla="*/ 514350 h 1731559"/>
              <a:gd name="connsiteX5" fmla="*/ 0 w 2557162"/>
              <a:gd name="connsiteY5" fmla="*/ 0 h 1731559"/>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2860238 w 2860238"/>
              <a:gd name="connsiteY0" fmla="*/ 1790134 h 1790134"/>
              <a:gd name="connsiteX1" fmla="*/ 1120140 w 2860238"/>
              <a:gd name="connsiteY1" fmla="*/ 1463040 h 1790134"/>
              <a:gd name="connsiteX2" fmla="*/ 468630 w 2860238"/>
              <a:gd name="connsiteY2" fmla="*/ 1062990 h 1790134"/>
              <a:gd name="connsiteX3" fmla="*/ 102870 w 2860238"/>
              <a:gd name="connsiteY3" fmla="*/ 514350 h 1790134"/>
              <a:gd name="connsiteX4" fmla="*/ 0 w 2860238"/>
              <a:gd name="connsiteY4" fmla="*/ 0 h 1790134"/>
              <a:gd name="connsiteX0" fmla="*/ 2860238 w 2860238"/>
              <a:gd name="connsiteY0" fmla="*/ 1790134 h 1790134"/>
              <a:gd name="connsiteX1" fmla="*/ 2071207 w 2860238"/>
              <a:gd name="connsiteY1" fmla="*/ 1363912 h 1790134"/>
              <a:gd name="connsiteX2" fmla="*/ 1120140 w 2860238"/>
              <a:gd name="connsiteY2" fmla="*/ 1463040 h 1790134"/>
              <a:gd name="connsiteX3" fmla="*/ 468630 w 2860238"/>
              <a:gd name="connsiteY3" fmla="*/ 1062990 h 1790134"/>
              <a:gd name="connsiteX4" fmla="*/ 102870 w 2860238"/>
              <a:gd name="connsiteY4" fmla="*/ 514350 h 1790134"/>
              <a:gd name="connsiteX5" fmla="*/ 0 w 2860238"/>
              <a:gd name="connsiteY5" fmla="*/ 0 h 1790134"/>
              <a:gd name="connsiteX0" fmla="*/ 2071207 w 2071207"/>
              <a:gd name="connsiteY0" fmla="*/ 1363912 h 1513194"/>
              <a:gd name="connsiteX1" fmla="*/ 1120140 w 2071207"/>
              <a:gd name="connsiteY1" fmla="*/ 1463040 h 1513194"/>
              <a:gd name="connsiteX2" fmla="*/ 468630 w 2071207"/>
              <a:gd name="connsiteY2" fmla="*/ 1062990 h 1513194"/>
              <a:gd name="connsiteX3" fmla="*/ 102870 w 2071207"/>
              <a:gd name="connsiteY3" fmla="*/ 514350 h 1513194"/>
              <a:gd name="connsiteX4" fmla="*/ 0 w 2071207"/>
              <a:gd name="connsiteY4" fmla="*/ 0 h 1513194"/>
              <a:gd name="connsiteX0" fmla="*/ 2071207 w 2071207"/>
              <a:gd name="connsiteY0" fmla="*/ 1363912 h 1363912"/>
              <a:gd name="connsiteX1" fmla="*/ 789031 w 2071207"/>
              <a:gd name="connsiteY1" fmla="*/ 1108178 h 1363912"/>
              <a:gd name="connsiteX2" fmla="*/ 468630 w 2071207"/>
              <a:gd name="connsiteY2" fmla="*/ 1062990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197258 w 2071207"/>
              <a:gd name="connsiteY2" fmla="*/ 767201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295887 w 2071207"/>
              <a:gd name="connsiteY2" fmla="*/ 852445 h 1363912"/>
              <a:gd name="connsiteX3" fmla="*/ 102870 w 2071207"/>
              <a:gd name="connsiteY3" fmla="*/ 514350 h 1363912"/>
              <a:gd name="connsiteX4" fmla="*/ 0 w 2071207"/>
              <a:gd name="connsiteY4" fmla="*/ 0 h 136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07" h="1363912">
                <a:moveTo>
                  <a:pt x="2071207" y="1363912"/>
                </a:moveTo>
                <a:cubicBezTo>
                  <a:pt x="1781191" y="1309396"/>
                  <a:pt x="1084918" y="1193423"/>
                  <a:pt x="789031" y="1108178"/>
                </a:cubicBezTo>
                <a:cubicBezTo>
                  <a:pt x="493144" y="1022934"/>
                  <a:pt x="410247" y="951416"/>
                  <a:pt x="295887" y="852445"/>
                </a:cubicBezTo>
                <a:cubicBezTo>
                  <a:pt x="181527" y="753474"/>
                  <a:pt x="152185" y="656424"/>
                  <a:pt x="102870" y="514350"/>
                </a:cubicBezTo>
                <a:cubicBezTo>
                  <a:pt x="53555" y="372276"/>
                  <a:pt x="12382" y="168592"/>
                  <a:pt x="0" y="0"/>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1064116790"/>
              </p:ext>
            </p:extLst>
          </p:nvPr>
        </p:nvGraphicFramePr>
        <p:xfrm>
          <a:off x="618266" y="3994651"/>
          <a:ext cx="7929563" cy="1706880"/>
        </p:xfrm>
        <a:graphic>
          <a:graphicData uri="http://schemas.openxmlformats.org/drawingml/2006/table">
            <a:tbl>
              <a:tblPr/>
              <a:tblGrid>
                <a:gridCol w="2500313"/>
                <a:gridCol w="2643187"/>
                <a:gridCol w="2786063"/>
              </a:tblGrid>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HGP明朝E" pitchFamily="18" charset="-128"/>
                          <a:ea typeface="ＭＳ Ｐゴシック" charset="-128"/>
                        </a:rPr>
                        <a:t>Material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HGP明朝E" pitchFamily="18" charset="-128"/>
                          <a:ea typeface="ＭＳ Ｐゴシック" charset="-128"/>
                        </a:rPr>
                        <a:t>Engineering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HGP明朝E" pitchFamily="18" charset="-128"/>
                          <a:ea typeface="ＭＳ Ｐゴシック" charset="-128"/>
                        </a:rPr>
                        <a:t>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64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HGP明朝E" pitchFamily="18" charset="-128"/>
                          <a:ea typeface="ＭＳ Ｐゴシック" charset="-128"/>
                        </a:rPr>
                        <a:t>Granite rock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HGP明朝E" pitchFamily="18" charset="-128"/>
                          <a:ea typeface="ＭＳ Ｐゴシック" charset="-128"/>
                        </a:rPr>
                        <a:t>and willow</a:t>
                      </a:r>
                      <a:endParaRPr kumimoji="1" lang="ja-JP" altLang="en-US" sz="2000" b="0" i="0" u="none" strike="noStrike" cap="none" normalizeH="0" baseline="0" smtClean="0">
                        <a:ln>
                          <a:noFill/>
                        </a:ln>
                        <a:solidFill>
                          <a:srgbClr val="000000"/>
                        </a:solidFill>
                        <a:effectLst/>
                        <a:latin typeface="HGP明朝E" pitchFamily="18" charset="-128"/>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HGP明朝E" pitchFamily="18" charset="-128"/>
                          <a:ea typeface="ＭＳ Ｐゴシック" charset="-128"/>
                        </a:rPr>
                        <a:t>Machinery (backhoe) and labor work</a:t>
                      </a:r>
                      <a:endParaRPr kumimoji="1" lang="ja-JP" altLang="en-US" sz="2000" b="0" i="0" u="none" strike="noStrike" cap="none" normalizeH="0" baseline="0" smtClean="0">
                        <a:ln>
                          <a:noFill/>
                        </a:ln>
                        <a:solidFill>
                          <a:srgbClr val="000000"/>
                        </a:solidFill>
                        <a:effectLst/>
                        <a:latin typeface="HGP明朝E" pitchFamily="18" charset="-128"/>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HGP明朝E" pitchFamily="18" charset="-128"/>
                          <a:ea typeface="ＭＳ Ｐゴシック" charset="-128"/>
                        </a:rPr>
                        <a:t>38,000 USD each</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HGP明朝E" pitchFamily="18" charset="-128"/>
                          <a:ea typeface="ＭＳ Ｐゴシック" charset="-128"/>
                        </a:rPr>
                        <a:t>(as a result)</a:t>
                      </a:r>
                      <a:endParaRPr kumimoji="1" lang="ja-JP" altLang="en-US" sz="2000" b="0" i="0" u="none" strike="noStrike" cap="none" normalizeH="0" baseline="0" smtClean="0">
                        <a:ln>
                          <a:noFill/>
                        </a:ln>
                        <a:solidFill>
                          <a:srgbClr val="000000"/>
                        </a:solidFill>
                        <a:effectLst/>
                        <a:latin typeface="HGP明朝E" pitchFamily="18" charset="-128"/>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HGP明朝E" pitchFamily="18" charset="-128"/>
                          <a:ea typeface="ＭＳ Ｐゴシック" charset="-128"/>
                        </a:rPr>
                        <a:t>Available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HGP明朝E" pitchFamily="18" charset="-128"/>
                          <a:ea typeface="ＭＳ Ｐゴシック" charset="-128"/>
                        </a:rPr>
                        <a:t>Conductive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HGP明朝E" pitchFamily="18" charset="-128"/>
                          <a:ea typeface="ＭＳ Ｐゴシック" charset="-128"/>
                        </a:rPr>
                        <a:t>Challengeable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48" name="正方形/長方形 47"/>
          <p:cNvSpPr/>
          <p:nvPr/>
        </p:nvSpPr>
        <p:spPr>
          <a:xfrm>
            <a:off x="4547329" y="2629401"/>
            <a:ext cx="1768475" cy="369888"/>
          </a:xfrm>
          <a:prstGeom prst="rect">
            <a:avLst/>
          </a:prstGeom>
        </p:spPr>
        <p:txBody>
          <a:bodyPr wrap="none">
            <a:spAutoFit/>
          </a:bodyPr>
          <a:lstStyle/>
          <a:p>
            <a:pPr>
              <a:defRPr/>
            </a:pPr>
            <a:r>
              <a:rPr lang="en-US" altLang="ja-JP" dirty="0">
                <a:solidFill>
                  <a:schemeClr val="accent2">
                    <a:lumMod val="60000"/>
                    <a:lumOff val="40000"/>
                  </a:schemeClr>
                </a:solidFill>
                <a:latin typeface="Times New Roman" pitchFamily="18" charset="0"/>
                <a:ea typeface="AR P隷書体M" pitchFamily="50" charset="-128"/>
                <a:cs typeface="Times New Roman" pitchFamily="18" charset="0"/>
              </a:rPr>
              <a:t>Masonry groyne</a:t>
            </a:r>
          </a:p>
        </p:txBody>
      </p:sp>
      <p:cxnSp>
        <p:nvCxnSpPr>
          <p:cNvPr id="49" name="直線矢印コネクタ 48"/>
          <p:cNvCxnSpPr/>
          <p:nvPr/>
        </p:nvCxnSpPr>
        <p:spPr>
          <a:xfrm rot="5400000">
            <a:off x="4978335" y="2987383"/>
            <a:ext cx="217487" cy="21590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3169379" y="3131051"/>
            <a:ext cx="296862" cy="2778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フローチャート : 分類 50"/>
          <p:cNvSpPr/>
          <p:nvPr/>
        </p:nvSpPr>
        <p:spPr>
          <a:xfrm>
            <a:off x="3475766" y="2499226"/>
            <a:ext cx="71438" cy="357188"/>
          </a:xfrm>
          <a:prstGeom prst="flowChartSor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52" name="フローチャート : 分類 51"/>
          <p:cNvSpPr/>
          <p:nvPr/>
        </p:nvSpPr>
        <p:spPr>
          <a:xfrm>
            <a:off x="3618641" y="2499226"/>
            <a:ext cx="71438" cy="357188"/>
          </a:xfrm>
          <a:prstGeom prst="flowChartSor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53" name="フローチャート : 分類 52"/>
          <p:cNvSpPr/>
          <p:nvPr/>
        </p:nvSpPr>
        <p:spPr>
          <a:xfrm>
            <a:off x="3761516" y="2499226"/>
            <a:ext cx="71438" cy="357188"/>
          </a:xfrm>
          <a:prstGeom prst="flowChartSor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54" name="フローチャート : 分類 53"/>
          <p:cNvSpPr/>
          <p:nvPr/>
        </p:nvSpPr>
        <p:spPr>
          <a:xfrm>
            <a:off x="3904391" y="2499226"/>
            <a:ext cx="71438" cy="357188"/>
          </a:xfrm>
          <a:prstGeom prst="flowChartSor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55" name="フローチャート : 分類 54"/>
          <p:cNvSpPr/>
          <p:nvPr/>
        </p:nvSpPr>
        <p:spPr>
          <a:xfrm>
            <a:off x="4047266" y="2499226"/>
            <a:ext cx="71438" cy="357188"/>
          </a:xfrm>
          <a:prstGeom prst="flowChartSor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56" name="フリーフォーム 55"/>
          <p:cNvSpPr/>
          <p:nvPr/>
        </p:nvSpPr>
        <p:spPr>
          <a:xfrm>
            <a:off x="3463066" y="2856414"/>
            <a:ext cx="2060575" cy="690562"/>
          </a:xfrm>
          <a:custGeom>
            <a:avLst/>
            <a:gdLst>
              <a:gd name="connsiteX0" fmla="*/ 0 w 2060448"/>
              <a:gd name="connsiteY0" fmla="*/ 0 h 841248"/>
              <a:gd name="connsiteX1" fmla="*/ 633984 w 2060448"/>
              <a:gd name="connsiteY1" fmla="*/ 12192 h 841248"/>
              <a:gd name="connsiteX2" fmla="*/ 2060448 w 2060448"/>
              <a:gd name="connsiteY2" fmla="*/ 841248 h 841248"/>
              <a:gd name="connsiteX3" fmla="*/ 121920 w 2060448"/>
              <a:gd name="connsiteY3" fmla="*/ 633984 h 841248"/>
              <a:gd name="connsiteX4" fmla="*/ 0 w 2060448"/>
              <a:gd name="connsiteY4" fmla="*/ 0 h 84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448" h="841248">
                <a:moveTo>
                  <a:pt x="0" y="0"/>
                </a:moveTo>
                <a:lnTo>
                  <a:pt x="633984" y="12192"/>
                </a:lnTo>
                <a:lnTo>
                  <a:pt x="2060448" y="841248"/>
                </a:lnTo>
                <a:lnTo>
                  <a:pt x="121920" y="633984"/>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57" name="フリーフォーム 56"/>
          <p:cNvSpPr/>
          <p:nvPr/>
        </p:nvSpPr>
        <p:spPr>
          <a:xfrm>
            <a:off x="3458304" y="2883401"/>
            <a:ext cx="1616075" cy="674688"/>
          </a:xfrm>
          <a:custGeom>
            <a:avLst/>
            <a:gdLst>
              <a:gd name="connsiteX0" fmla="*/ 45720 w 1120140"/>
              <a:gd name="connsiteY0" fmla="*/ 106680 h 760095"/>
              <a:gd name="connsiteX1" fmla="*/ 1005840 w 1120140"/>
              <a:gd name="connsiteY1" fmla="*/ 758190 h 760095"/>
              <a:gd name="connsiteX2" fmla="*/ 731520 w 1120140"/>
              <a:gd name="connsiteY2" fmla="*/ 118110 h 760095"/>
              <a:gd name="connsiteX3" fmla="*/ 45720 w 1120140"/>
              <a:gd name="connsiteY3" fmla="*/ 106680 h 760095"/>
              <a:gd name="connsiteX0" fmla="*/ 45720 w 743433"/>
              <a:gd name="connsiteY0" fmla="*/ 609130 h 746760"/>
              <a:gd name="connsiteX1" fmla="*/ 682948 w 743433"/>
              <a:gd name="connsiteY1" fmla="*/ 646270 h 746760"/>
              <a:gd name="connsiteX2" fmla="*/ 408628 w 743433"/>
              <a:gd name="connsiteY2" fmla="*/ 6190 h 746760"/>
              <a:gd name="connsiteX3" fmla="*/ 45720 w 743433"/>
              <a:gd name="connsiteY3" fmla="*/ 609130 h 746760"/>
              <a:gd name="connsiteX0" fmla="*/ 274798 w 972511"/>
              <a:gd name="connsiteY0" fmla="*/ 644849 h 782479"/>
              <a:gd name="connsiteX1" fmla="*/ 912026 w 972511"/>
              <a:gd name="connsiteY1" fmla="*/ 681989 h 782479"/>
              <a:gd name="connsiteX2" fmla="*/ 637706 w 972511"/>
              <a:gd name="connsiteY2" fmla="*/ 41909 h 782479"/>
              <a:gd name="connsiteX3" fmla="*/ 60485 w 972511"/>
              <a:gd name="connsiteY3" fmla="*/ 430534 h 782479"/>
              <a:gd name="connsiteX4" fmla="*/ 274798 w 972511"/>
              <a:gd name="connsiteY4" fmla="*/ 644849 h 782479"/>
              <a:gd name="connsiteX0" fmla="*/ 427674 w 1112527"/>
              <a:gd name="connsiteY0" fmla="*/ 613413 h 745804"/>
              <a:gd name="connsiteX1" fmla="*/ 1064902 w 1112527"/>
              <a:gd name="connsiteY1" fmla="*/ 650553 h 745804"/>
              <a:gd name="connsiteX2" fmla="*/ 141923 w 1112527"/>
              <a:gd name="connsiteY2" fmla="*/ 41909 h 745804"/>
              <a:gd name="connsiteX3" fmla="*/ 213361 w 1112527"/>
              <a:gd name="connsiteY3" fmla="*/ 399098 h 745804"/>
              <a:gd name="connsiteX4" fmla="*/ 427674 w 1112527"/>
              <a:gd name="connsiteY4" fmla="*/ 613413 h 745804"/>
              <a:gd name="connsiteX0" fmla="*/ 439581 w 1124434"/>
              <a:gd name="connsiteY0" fmla="*/ 601507 h 733898"/>
              <a:gd name="connsiteX1" fmla="*/ 1076809 w 1124434"/>
              <a:gd name="connsiteY1" fmla="*/ 638647 h 733898"/>
              <a:gd name="connsiteX2" fmla="*/ 153830 w 1124434"/>
              <a:gd name="connsiteY2" fmla="*/ 30003 h 733898"/>
              <a:gd name="connsiteX3" fmla="*/ 153830 w 1124434"/>
              <a:gd name="connsiteY3" fmla="*/ 458631 h 733898"/>
              <a:gd name="connsiteX4" fmla="*/ 439581 w 1124434"/>
              <a:gd name="connsiteY4" fmla="*/ 601507 h 733898"/>
              <a:gd name="connsiteX0" fmla="*/ 427674 w 1112527"/>
              <a:gd name="connsiteY0" fmla="*/ 601507 h 733898"/>
              <a:gd name="connsiteX1" fmla="*/ 1064902 w 1112527"/>
              <a:gd name="connsiteY1" fmla="*/ 638647 h 733898"/>
              <a:gd name="connsiteX2" fmla="*/ 141923 w 1112527"/>
              <a:gd name="connsiteY2" fmla="*/ 30003 h 733898"/>
              <a:gd name="connsiteX3" fmla="*/ 213361 w 1112527"/>
              <a:gd name="connsiteY3" fmla="*/ 458631 h 733898"/>
              <a:gd name="connsiteX4" fmla="*/ 427674 w 1112527"/>
              <a:gd name="connsiteY4" fmla="*/ 601507 h 733898"/>
              <a:gd name="connsiteX0" fmla="*/ 439581 w 1124434"/>
              <a:gd name="connsiteY0" fmla="*/ 649132 h 781523"/>
              <a:gd name="connsiteX1" fmla="*/ 1076809 w 1124434"/>
              <a:gd name="connsiteY1" fmla="*/ 686272 h 781523"/>
              <a:gd name="connsiteX2" fmla="*/ 153830 w 1124434"/>
              <a:gd name="connsiteY2" fmla="*/ 77628 h 781523"/>
              <a:gd name="connsiteX3" fmla="*/ 153830 w 1124434"/>
              <a:gd name="connsiteY3" fmla="*/ 220504 h 781523"/>
              <a:gd name="connsiteX4" fmla="*/ 225268 w 1124434"/>
              <a:gd name="connsiteY4" fmla="*/ 506256 h 781523"/>
              <a:gd name="connsiteX5" fmla="*/ 439581 w 1124434"/>
              <a:gd name="connsiteY5" fmla="*/ 649132 h 781523"/>
              <a:gd name="connsiteX0" fmla="*/ 451487 w 1136340"/>
              <a:gd name="connsiteY0" fmla="*/ 649132 h 781523"/>
              <a:gd name="connsiteX1" fmla="*/ 1088715 w 1136340"/>
              <a:gd name="connsiteY1" fmla="*/ 686272 h 781523"/>
              <a:gd name="connsiteX2" fmla="*/ 165736 w 1136340"/>
              <a:gd name="connsiteY2" fmla="*/ 77628 h 781523"/>
              <a:gd name="connsiteX3" fmla="*/ 94298 w 1136340"/>
              <a:gd name="connsiteY3" fmla="*/ 220505 h 781523"/>
              <a:gd name="connsiteX4" fmla="*/ 237174 w 1136340"/>
              <a:gd name="connsiteY4" fmla="*/ 506256 h 781523"/>
              <a:gd name="connsiteX5" fmla="*/ 451487 w 1136340"/>
              <a:gd name="connsiteY5" fmla="*/ 649132 h 781523"/>
              <a:gd name="connsiteX0" fmla="*/ 451487 w 1136340"/>
              <a:gd name="connsiteY0" fmla="*/ 649132 h 781523"/>
              <a:gd name="connsiteX1" fmla="*/ 1088715 w 1136340"/>
              <a:gd name="connsiteY1" fmla="*/ 686272 h 781523"/>
              <a:gd name="connsiteX2" fmla="*/ 165736 w 1136340"/>
              <a:gd name="connsiteY2" fmla="*/ 77628 h 781523"/>
              <a:gd name="connsiteX3" fmla="*/ 94298 w 1136340"/>
              <a:gd name="connsiteY3" fmla="*/ 220505 h 781523"/>
              <a:gd name="connsiteX4" fmla="*/ 165736 w 1136340"/>
              <a:gd name="connsiteY4" fmla="*/ 506257 h 781523"/>
              <a:gd name="connsiteX5" fmla="*/ 451487 w 1136340"/>
              <a:gd name="connsiteY5" fmla="*/ 649132 h 781523"/>
              <a:gd name="connsiteX0" fmla="*/ 380050 w 1124434"/>
              <a:gd name="connsiteY0" fmla="*/ 649133 h 781523"/>
              <a:gd name="connsiteX1" fmla="*/ 1088715 w 1124434"/>
              <a:gd name="connsiteY1" fmla="*/ 686272 h 781523"/>
              <a:gd name="connsiteX2" fmla="*/ 165736 w 1124434"/>
              <a:gd name="connsiteY2" fmla="*/ 77628 h 781523"/>
              <a:gd name="connsiteX3" fmla="*/ 94298 w 1124434"/>
              <a:gd name="connsiteY3" fmla="*/ 220505 h 781523"/>
              <a:gd name="connsiteX4" fmla="*/ 165736 w 1124434"/>
              <a:gd name="connsiteY4" fmla="*/ 506257 h 781523"/>
              <a:gd name="connsiteX5" fmla="*/ 380050 w 1124434"/>
              <a:gd name="connsiteY5" fmla="*/ 649133 h 781523"/>
              <a:gd name="connsiteX0" fmla="*/ 380050 w 1183966"/>
              <a:gd name="connsiteY0" fmla="*/ 649133 h 793429"/>
              <a:gd name="connsiteX1" fmla="*/ 737240 w 1183966"/>
              <a:gd name="connsiteY1" fmla="*/ 720571 h 793429"/>
              <a:gd name="connsiteX2" fmla="*/ 1088715 w 1183966"/>
              <a:gd name="connsiteY2" fmla="*/ 686272 h 793429"/>
              <a:gd name="connsiteX3" fmla="*/ 165736 w 1183966"/>
              <a:gd name="connsiteY3" fmla="*/ 77628 h 793429"/>
              <a:gd name="connsiteX4" fmla="*/ 94298 w 1183966"/>
              <a:gd name="connsiteY4" fmla="*/ 220505 h 793429"/>
              <a:gd name="connsiteX5" fmla="*/ 165736 w 1183966"/>
              <a:gd name="connsiteY5" fmla="*/ 506257 h 793429"/>
              <a:gd name="connsiteX6" fmla="*/ 380050 w 1183966"/>
              <a:gd name="connsiteY6" fmla="*/ 649133 h 793429"/>
              <a:gd name="connsiteX0" fmla="*/ 380050 w 1219685"/>
              <a:gd name="connsiteY0" fmla="*/ 649133 h 793429"/>
              <a:gd name="connsiteX1" fmla="*/ 951554 w 1219685"/>
              <a:gd name="connsiteY1" fmla="*/ 720571 h 793429"/>
              <a:gd name="connsiteX2" fmla="*/ 1088715 w 1219685"/>
              <a:gd name="connsiteY2" fmla="*/ 686272 h 793429"/>
              <a:gd name="connsiteX3" fmla="*/ 165736 w 1219685"/>
              <a:gd name="connsiteY3" fmla="*/ 77628 h 793429"/>
              <a:gd name="connsiteX4" fmla="*/ 94298 w 1219685"/>
              <a:gd name="connsiteY4" fmla="*/ 220505 h 793429"/>
              <a:gd name="connsiteX5" fmla="*/ 165736 w 1219685"/>
              <a:gd name="connsiteY5" fmla="*/ 506257 h 793429"/>
              <a:gd name="connsiteX6" fmla="*/ 380050 w 1219685"/>
              <a:gd name="connsiteY6" fmla="*/ 649133 h 793429"/>
              <a:gd name="connsiteX0" fmla="*/ 285752 w 1104511"/>
              <a:gd name="connsiteY0" fmla="*/ 571742 h 691989"/>
              <a:gd name="connsiteX1" fmla="*/ 857256 w 1104511"/>
              <a:gd name="connsiteY1" fmla="*/ 643180 h 691989"/>
              <a:gd name="connsiteX2" fmla="*/ 994417 w 1104511"/>
              <a:gd name="connsiteY2" fmla="*/ 608881 h 691989"/>
              <a:gd name="connsiteX3" fmla="*/ 196693 w 1104511"/>
              <a:gd name="connsiteY3" fmla="*/ 144534 h 691989"/>
              <a:gd name="connsiteX4" fmla="*/ 71438 w 1104511"/>
              <a:gd name="connsiteY4" fmla="*/ 237 h 691989"/>
              <a:gd name="connsiteX5" fmla="*/ 0 w 1104511"/>
              <a:gd name="connsiteY5" fmla="*/ 143114 h 691989"/>
              <a:gd name="connsiteX6" fmla="*/ 71438 w 1104511"/>
              <a:gd name="connsiteY6" fmla="*/ 428866 h 691989"/>
              <a:gd name="connsiteX7" fmla="*/ 285752 w 1104511"/>
              <a:gd name="connsiteY7" fmla="*/ 571742 h 691989"/>
              <a:gd name="connsiteX0" fmla="*/ 336155 w 1154914"/>
              <a:gd name="connsiteY0" fmla="*/ 641759 h 762006"/>
              <a:gd name="connsiteX1" fmla="*/ 907659 w 1154914"/>
              <a:gd name="connsiteY1" fmla="*/ 713197 h 762006"/>
              <a:gd name="connsiteX2" fmla="*/ 1044820 w 1154914"/>
              <a:gd name="connsiteY2" fmla="*/ 678898 h 762006"/>
              <a:gd name="connsiteX3" fmla="*/ 247096 w 1154914"/>
              <a:gd name="connsiteY3" fmla="*/ 214551 h 762006"/>
              <a:gd name="connsiteX4" fmla="*/ 32782 w 1154914"/>
              <a:gd name="connsiteY4" fmla="*/ 237 h 762006"/>
              <a:gd name="connsiteX5" fmla="*/ 50403 w 1154914"/>
              <a:gd name="connsiteY5" fmla="*/ 213131 h 762006"/>
              <a:gd name="connsiteX6" fmla="*/ 121841 w 1154914"/>
              <a:gd name="connsiteY6" fmla="*/ 498883 h 762006"/>
              <a:gd name="connsiteX7" fmla="*/ 336155 w 1154914"/>
              <a:gd name="connsiteY7" fmla="*/ 641759 h 762006"/>
              <a:gd name="connsiteX0" fmla="*/ 336155 w 1095382"/>
              <a:gd name="connsiteY0" fmla="*/ 641759 h 726287"/>
              <a:gd name="connsiteX1" fmla="*/ 907659 w 1095382"/>
              <a:gd name="connsiteY1" fmla="*/ 713197 h 726287"/>
              <a:gd name="connsiteX2" fmla="*/ 1044820 w 1095382"/>
              <a:gd name="connsiteY2" fmla="*/ 678898 h 726287"/>
              <a:gd name="connsiteX3" fmla="*/ 604286 w 1095382"/>
              <a:gd name="connsiteY3" fmla="*/ 428865 h 726287"/>
              <a:gd name="connsiteX4" fmla="*/ 247096 w 1095382"/>
              <a:gd name="connsiteY4" fmla="*/ 214551 h 726287"/>
              <a:gd name="connsiteX5" fmla="*/ 32782 w 1095382"/>
              <a:gd name="connsiteY5" fmla="*/ 237 h 726287"/>
              <a:gd name="connsiteX6" fmla="*/ 50403 w 1095382"/>
              <a:gd name="connsiteY6" fmla="*/ 213131 h 726287"/>
              <a:gd name="connsiteX7" fmla="*/ 121841 w 1095382"/>
              <a:gd name="connsiteY7" fmla="*/ 498883 h 726287"/>
              <a:gd name="connsiteX8" fmla="*/ 336155 w 1095382"/>
              <a:gd name="connsiteY8" fmla="*/ 641759 h 726287"/>
              <a:gd name="connsiteX0" fmla="*/ 336155 w 1512104"/>
              <a:gd name="connsiteY0" fmla="*/ 641759 h 840827"/>
              <a:gd name="connsiteX1" fmla="*/ 907659 w 1512104"/>
              <a:gd name="connsiteY1" fmla="*/ 713197 h 840827"/>
              <a:gd name="connsiteX2" fmla="*/ 1461542 w 1512104"/>
              <a:gd name="connsiteY2" fmla="*/ 793438 h 840827"/>
              <a:gd name="connsiteX3" fmla="*/ 604286 w 1512104"/>
              <a:gd name="connsiteY3" fmla="*/ 428865 h 840827"/>
              <a:gd name="connsiteX4" fmla="*/ 247096 w 1512104"/>
              <a:gd name="connsiteY4" fmla="*/ 214551 h 840827"/>
              <a:gd name="connsiteX5" fmla="*/ 32782 w 1512104"/>
              <a:gd name="connsiteY5" fmla="*/ 237 h 840827"/>
              <a:gd name="connsiteX6" fmla="*/ 50403 w 1512104"/>
              <a:gd name="connsiteY6" fmla="*/ 213131 h 840827"/>
              <a:gd name="connsiteX7" fmla="*/ 121841 w 1512104"/>
              <a:gd name="connsiteY7" fmla="*/ 498883 h 840827"/>
              <a:gd name="connsiteX8" fmla="*/ 336155 w 1512104"/>
              <a:gd name="connsiteY8" fmla="*/ 641759 h 840827"/>
              <a:gd name="connsiteX0" fmla="*/ 306628 w 1482577"/>
              <a:gd name="connsiteY0" fmla="*/ 476016 h 675084"/>
              <a:gd name="connsiteX1" fmla="*/ 878132 w 1482577"/>
              <a:gd name="connsiteY1" fmla="*/ 547454 h 675084"/>
              <a:gd name="connsiteX2" fmla="*/ 1432015 w 1482577"/>
              <a:gd name="connsiteY2" fmla="*/ 627695 h 675084"/>
              <a:gd name="connsiteX3" fmla="*/ 574759 w 1482577"/>
              <a:gd name="connsiteY3" fmla="*/ 263122 h 675084"/>
              <a:gd name="connsiteX4" fmla="*/ 217569 w 1482577"/>
              <a:gd name="connsiteY4" fmla="*/ 48808 h 675084"/>
              <a:gd name="connsiteX5" fmla="*/ 20876 w 1482577"/>
              <a:gd name="connsiteY5" fmla="*/ 47388 h 675084"/>
              <a:gd name="connsiteX6" fmla="*/ 92314 w 1482577"/>
              <a:gd name="connsiteY6" fmla="*/ 333140 h 675084"/>
              <a:gd name="connsiteX7" fmla="*/ 306628 w 1482577"/>
              <a:gd name="connsiteY7" fmla="*/ 476016 h 675084"/>
              <a:gd name="connsiteX0" fmla="*/ 318534 w 1494483"/>
              <a:gd name="connsiteY0" fmla="*/ 450974 h 650042"/>
              <a:gd name="connsiteX1" fmla="*/ 890038 w 1494483"/>
              <a:gd name="connsiteY1" fmla="*/ 522412 h 650042"/>
              <a:gd name="connsiteX2" fmla="*/ 1443921 w 1494483"/>
              <a:gd name="connsiteY2" fmla="*/ 602653 h 650042"/>
              <a:gd name="connsiteX3" fmla="*/ 586665 w 1494483"/>
              <a:gd name="connsiteY3" fmla="*/ 238080 h 650042"/>
              <a:gd name="connsiteX4" fmla="*/ 300913 w 1494483"/>
              <a:gd name="connsiteY4" fmla="*/ 174024 h 650042"/>
              <a:gd name="connsiteX5" fmla="*/ 32782 w 1494483"/>
              <a:gd name="connsiteY5" fmla="*/ 22346 h 650042"/>
              <a:gd name="connsiteX6" fmla="*/ 104220 w 1494483"/>
              <a:gd name="connsiteY6" fmla="*/ 308098 h 650042"/>
              <a:gd name="connsiteX7" fmla="*/ 318534 w 1494483"/>
              <a:gd name="connsiteY7" fmla="*/ 450974 h 650042"/>
              <a:gd name="connsiteX0" fmla="*/ 318534 w 1542109"/>
              <a:gd name="connsiteY0" fmla="*/ 450974 h 660718"/>
              <a:gd name="connsiteX1" fmla="*/ 890038 w 1542109"/>
              <a:gd name="connsiteY1" fmla="*/ 522412 h 660718"/>
              <a:gd name="connsiteX2" fmla="*/ 1443921 w 1542109"/>
              <a:gd name="connsiteY2" fmla="*/ 602653 h 660718"/>
              <a:gd name="connsiteX3" fmla="*/ 300913 w 1542109"/>
              <a:gd name="connsiteY3" fmla="*/ 174024 h 660718"/>
              <a:gd name="connsiteX4" fmla="*/ 32782 w 1542109"/>
              <a:gd name="connsiteY4" fmla="*/ 22346 h 660718"/>
              <a:gd name="connsiteX5" fmla="*/ 104220 w 1542109"/>
              <a:gd name="connsiteY5" fmla="*/ 308098 h 660718"/>
              <a:gd name="connsiteX6" fmla="*/ 318534 w 1542109"/>
              <a:gd name="connsiteY6" fmla="*/ 450974 h 660718"/>
              <a:gd name="connsiteX0" fmla="*/ 300913 w 1542109"/>
              <a:gd name="connsiteY0" fmla="*/ 459776 h 660718"/>
              <a:gd name="connsiteX1" fmla="*/ 890038 w 1542109"/>
              <a:gd name="connsiteY1" fmla="*/ 522412 h 660718"/>
              <a:gd name="connsiteX2" fmla="*/ 1443921 w 1542109"/>
              <a:gd name="connsiteY2" fmla="*/ 602653 h 660718"/>
              <a:gd name="connsiteX3" fmla="*/ 300913 w 1542109"/>
              <a:gd name="connsiteY3" fmla="*/ 174024 h 660718"/>
              <a:gd name="connsiteX4" fmla="*/ 32782 w 1542109"/>
              <a:gd name="connsiteY4" fmla="*/ 22346 h 660718"/>
              <a:gd name="connsiteX5" fmla="*/ 104220 w 1542109"/>
              <a:gd name="connsiteY5" fmla="*/ 308098 h 660718"/>
              <a:gd name="connsiteX6" fmla="*/ 300913 w 1542109"/>
              <a:gd name="connsiteY6" fmla="*/ 459776 h 660718"/>
              <a:gd name="connsiteX0" fmla="*/ 300913 w 1613547"/>
              <a:gd name="connsiteY0" fmla="*/ 459776 h 660717"/>
              <a:gd name="connsiteX1" fmla="*/ 890038 w 1613547"/>
              <a:gd name="connsiteY1" fmla="*/ 522412 h 660717"/>
              <a:gd name="connsiteX2" fmla="*/ 1515359 w 1613547"/>
              <a:gd name="connsiteY2" fmla="*/ 602652 h 660717"/>
              <a:gd name="connsiteX3" fmla="*/ 300913 w 1613547"/>
              <a:gd name="connsiteY3" fmla="*/ 174024 h 660717"/>
              <a:gd name="connsiteX4" fmla="*/ 32782 w 1613547"/>
              <a:gd name="connsiteY4" fmla="*/ 22346 h 660717"/>
              <a:gd name="connsiteX5" fmla="*/ 104220 w 1613547"/>
              <a:gd name="connsiteY5" fmla="*/ 308098 h 660717"/>
              <a:gd name="connsiteX6" fmla="*/ 300913 w 1613547"/>
              <a:gd name="connsiteY6" fmla="*/ 459776 h 660717"/>
              <a:gd name="connsiteX0" fmla="*/ 303850 w 1616484"/>
              <a:gd name="connsiteY0" fmla="*/ 473149 h 674090"/>
              <a:gd name="connsiteX1" fmla="*/ 892975 w 1616484"/>
              <a:gd name="connsiteY1" fmla="*/ 535785 h 674090"/>
              <a:gd name="connsiteX2" fmla="*/ 1518296 w 1616484"/>
              <a:gd name="connsiteY2" fmla="*/ 616025 h 674090"/>
              <a:gd name="connsiteX3" fmla="*/ 303850 w 1616484"/>
              <a:gd name="connsiteY3" fmla="*/ 187397 h 674090"/>
              <a:gd name="connsiteX4" fmla="*/ 35719 w 1616484"/>
              <a:gd name="connsiteY4" fmla="*/ 35719 h 674090"/>
              <a:gd name="connsiteX5" fmla="*/ 89536 w 1616484"/>
              <a:gd name="connsiteY5" fmla="*/ 401712 h 674090"/>
              <a:gd name="connsiteX6" fmla="*/ 303850 w 1616484"/>
              <a:gd name="connsiteY6" fmla="*/ 473149 h 67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6484" h="674090">
                <a:moveTo>
                  <a:pt x="303850" y="473149"/>
                </a:moveTo>
                <a:cubicBezTo>
                  <a:pt x="437757" y="495495"/>
                  <a:pt x="690567" y="511972"/>
                  <a:pt x="892975" y="535785"/>
                </a:cubicBezTo>
                <a:cubicBezTo>
                  <a:pt x="1095383" y="559598"/>
                  <a:pt x="1616484" y="674090"/>
                  <a:pt x="1518296" y="616025"/>
                </a:cubicBezTo>
                <a:cubicBezTo>
                  <a:pt x="1420109" y="557960"/>
                  <a:pt x="550946" y="284115"/>
                  <a:pt x="303850" y="187397"/>
                </a:cubicBezTo>
                <a:cubicBezTo>
                  <a:pt x="56754" y="90679"/>
                  <a:pt x="71438" y="0"/>
                  <a:pt x="35719" y="35719"/>
                </a:cubicBezTo>
                <a:cubicBezTo>
                  <a:pt x="0" y="71438"/>
                  <a:pt x="44848" y="328807"/>
                  <a:pt x="89536" y="401712"/>
                </a:cubicBezTo>
                <a:cubicBezTo>
                  <a:pt x="134224" y="474617"/>
                  <a:pt x="169943" y="450803"/>
                  <a:pt x="303850" y="473149"/>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58" name="正方形/長方形 23"/>
          <p:cNvSpPr>
            <a:spLocks noChangeArrowheads="1"/>
          </p:cNvSpPr>
          <p:nvPr/>
        </p:nvSpPr>
        <p:spPr bwMode="auto">
          <a:xfrm>
            <a:off x="4042504" y="1762626"/>
            <a:ext cx="1849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B050"/>
                </a:solidFill>
                <a:latin typeface="Times New Roman" charset="0"/>
                <a:cs typeface="Times New Roman" charset="0"/>
              </a:rPr>
              <a:t>Willow plantation</a:t>
            </a:r>
            <a:endParaRPr lang="ja-JP" altLang="en-US">
              <a:solidFill>
                <a:srgbClr val="00B050"/>
              </a:solidFill>
              <a:latin typeface="Times New Roman" charset="0"/>
              <a:ea typeface="AR P隷書体M" pitchFamily="50" charset="-128"/>
            </a:endParaRPr>
          </a:p>
        </p:txBody>
      </p:sp>
      <p:cxnSp>
        <p:nvCxnSpPr>
          <p:cNvPr id="59" name="直線矢印コネクタ 58"/>
          <p:cNvCxnSpPr/>
          <p:nvPr/>
        </p:nvCxnSpPr>
        <p:spPr>
          <a:xfrm rot="5400000">
            <a:off x="4113941" y="2122989"/>
            <a:ext cx="288925" cy="2889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469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6096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a:latin typeface="AR P隷書体M" pitchFamily="50" charset="-128"/>
                <a:ea typeface="AR P隷書体M" pitchFamily="50" charset="-128"/>
              </a:rPr>
              <a:t>Three groynes completed  (1998 October)</a:t>
            </a:r>
          </a:p>
        </p:txBody>
      </p:sp>
      <p:pic>
        <p:nvPicPr>
          <p:cNvPr id="3" name="図 3" descr="BT 199810-13 Ban Tonpeu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17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9688" y="6038850"/>
            <a:ext cx="9104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a:latin typeface="AR P隷書体M" pitchFamily="50" charset="-128"/>
                <a:ea typeface="AR P隷書体M" pitchFamily="50" charset="-128"/>
              </a:rPr>
              <a:t>Stabilized riverbank (2002)</a:t>
            </a:r>
          </a:p>
        </p:txBody>
      </p:sp>
      <p:pic>
        <p:nvPicPr>
          <p:cNvPr id="3" name="Picture 10" descr="C:\Documents and Settings\Administrator.IDI\My Documents\My Pictures\200201 groi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09650"/>
            <a:ext cx="76200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61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6096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a:latin typeface="AR P隷書体M" pitchFamily="50" charset="-128"/>
                <a:ea typeface="AR P隷書体M" pitchFamily="50" charset="-128"/>
              </a:rPr>
              <a:t>3 km riverbank protected by groynes (2010 June)</a:t>
            </a:r>
          </a:p>
        </p:txBody>
      </p:sp>
      <p:pic>
        <p:nvPicPr>
          <p:cNvPr id="3" name="図 3" descr="20100624-7 Ban Tonpeung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8135937"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40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43608" y="535485"/>
            <a:ext cx="7416824" cy="646331"/>
          </a:xfrm>
          <a:prstGeom prst="rect">
            <a:avLst/>
          </a:prstGeom>
        </p:spPr>
        <p:txBody>
          <a:bodyPr wrap="square">
            <a:spAutoFit/>
          </a:bodyPr>
          <a:lstStyle/>
          <a:p>
            <a:r>
              <a:rPr lang="ja-JP" altLang="ja-JP" dirty="0"/>
              <a:t>用務：ラオス留学フェア参加およびメコン川視察，カンボジア留学フェア参加</a:t>
            </a:r>
          </a:p>
          <a:p>
            <a:r>
              <a:rPr lang="ja-JP" altLang="ja-JP" dirty="0"/>
              <a:t>期間：平成</a:t>
            </a:r>
            <a:r>
              <a:rPr lang="en-US" altLang="ja-JP" dirty="0"/>
              <a:t>23</a:t>
            </a:r>
            <a:r>
              <a:rPr lang="ja-JP" altLang="ja-JP" dirty="0"/>
              <a:t>年</a:t>
            </a:r>
            <a:r>
              <a:rPr lang="en-US" altLang="ja-JP" dirty="0"/>
              <a:t>10</a:t>
            </a:r>
            <a:r>
              <a:rPr lang="ja-JP" altLang="ja-JP" dirty="0"/>
              <a:t>月</a:t>
            </a:r>
            <a:r>
              <a:rPr lang="en-US" altLang="ja-JP" dirty="0"/>
              <a:t>16</a:t>
            </a:r>
            <a:r>
              <a:rPr lang="ja-JP" altLang="ja-JP" dirty="0"/>
              <a:t>日（日）～</a:t>
            </a:r>
            <a:r>
              <a:rPr lang="en-US" altLang="ja-JP" dirty="0"/>
              <a:t>10</a:t>
            </a:r>
            <a:r>
              <a:rPr lang="ja-JP" altLang="ja-JP" dirty="0"/>
              <a:t>月</a:t>
            </a:r>
            <a:r>
              <a:rPr lang="en-US" altLang="ja-JP" dirty="0"/>
              <a:t>24</a:t>
            </a:r>
            <a:r>
              <a:rPr lang="ja-JP" altLang="ja-JP" dirty="0"/>
              <a:t>日（月）</a:t>
            </a:r>
          </a:p>
        </p:txBody>
      </p:sp>
      <p:sp>
        <p:nvSpPr>
          <p:cNvPr id="4" name="正方形/長方形 3"/>
          <p:cNvSpPr/>
          <p:nvPr/>
        </p:nvSpPr>
        <p:spPr>
          <a:xfrm>
            <a:off x="1043608" y="1484784"/>
            <a:ext cx="7272808" cy="4801314"/>
          </a:xfrm>
          <a:prstGeom prst="rect">
            <a:avLst/>
          </a:prstGeom>
        </p:spPr>
        <p:txBody>
          <a:bodyPr wrap="square">
            <a:spAutoFit/>
          </a:bodyPr>
          <a:lstStyle/>
          <a:p>
            <a:r>
              <a:rPr lang="ja-JP" altLang="ja-JP" dirty="0"/>
              <a:t>活動概要：</a:t>
            </a:r>
          </a:p>
          <a:p>
            <a:r>
              <a:rPr lang="en-US" altLang="ja-JP" dirty="0"/>
              <a:t>10</a:t>
            </a:r>
            <a:r>
              <a:rPr lang="ja-JP" altLang="ja-JP" dirty="0"/>
              <a:t>月</a:t>
            </a:r>
            <a:r>
              <a:rPr lang="en-US" altLang="ja-JP" dirty="0"/>
              <a:t>16</a:t>
            </a:r>
            <a:r>
              <a:rPr lang="ja-JP" altLang="ja-JP" dirty="0" smtClean="0"/>
              <a:t>日</a:t>
            </a:r>
            <a:r>
              <a:rPr lang="ja-JP" altLang="en-US" dirty="0" smtClean="0"/>
              <a:t>：</a:t>
            </a:r>
            <a:r>
              <a:rPr lang="ja-JP" altLang="ja-JP" dirty="0" smtClean="0"/>
              <a:t>タイ</a:t>
            </a:r>
            <a:r>
              <a:rPr lang="ja-JP" altLang="ja-JP" dirty="0"/>
              <a:t>・バンコク経由でビエンチャンに到着する</a:t>
            </a:r>
            <a:r>
              <a:rPr lang="ja-JP" altLang="ja-JP" dirty="0" smtClean="0"/>
              <a:t>．</a:t>
            </a:r>
            <a:endParaRPr lang="en-US" altLang="ja-JP" dirty="0" smtClean="0"/>
          </a:p>
          <a:p>
            <a:endParaRPr lang="en-US" altLang="ja-JP" dirty="0" smtClean="0"/>
          </a:p>
          <a:p>
            <a:r>
              <a:rPr lang="en-US" altLang="ja-JP" dirty="0" smtClean="0"/>
              <a:t>10</a:t>
            </a:r>
            <a:r>
              <a:rPr lang="ja-JP" altLang="ja-JP" dirty="0" smtClean="0"/>
              <a:t>月</a:t>
            </a:r>
            <a:r>
              <a:rPr lang="en-US" altLang="ja-JP" dirty="0" smtClean="0"/>
              <a:t>17</a:t>
            </a:r>
            <a:r>
              <a:rPr lang="ja-JP" altLang="ja-JP" dirty="0" smtClean="0"/>
              <a:t>日</a:t>
            </a:r>
            <a:r>
              <a:rPr lang="ja-JP" altLang="en-US" dirty="0" smtClean="0"/>
              <a:t>：</a:t>
            </a:r>
            <a:r>
              <a:rPr lang="en-US" altLang="ja-JP" dirty="0" smtClean="0"/>
              <a:t>JICA</a:t>
            </a:r>
            <a:r>
              <a:rPr lang="ja-JP" altLang="ja-JP" dirty="0"/>
              <a:t>ラオスの現地スタッフの案内で日本の技術協力で拡張工事を行った浄水場を視察した</a:t>
            </a:r>
            <a:r>
              <a:rPr lang="ja-JP" altLang="ja-JP" dirty="0" smtClean="0"/>
              <a:t>．</a:t>
            </a:r>
            <a:endParaRPr lang="en-US" altLang="ja-JP" dirty="0" smtClean="0"/>
          </a:p>
          <a:p>
            <a:r>
              <a:rPr lang="en-US" altLang="ja-JP" dirty="0" smtClean="0"/>
              <a:t>10</a:t>
            </a:r>
            <a:r>
              <a:rPr lang="ja-JP" altLang="ja-JP" dirty="0" smtClean="0"/>
              <a:t>月</a:t>
            </a:r>
            <a:r>
              <a:rPr lang="en-US" altLang="ja-JP" dirty="0" smtClean="0"/>
              <a:t>18</a:t>
            </a:r>
            <a:r>
              <a:rPr lang="ja-JP" altLang="ja-JP" dirty="0" smtClean="0"/>
              <a:t>日</a:t>
            </a:r>
            <a:r>
              <a:rPr lang="ja-JP" altLang="en-US" dirty="0" smtClean="0"/>
              <a:t>：</a:t>
            </a:r>
            <a:r>
              <a:rPr lang="en-US" altLang="ja-JP" dirty="0" smtClean="0"/>
              <a:t>JICA</a:t>
            </a:r>
            <a:r>
              <a:rPr lang="ja-JP" altLang="ja-JP" dirty="0"/>
              <a:t>ラオススタッフおよび公共事業所宇河川局スタッフの案内でメコン川の河岸浸食対策について現地視察を行った．これは日本の伝統河川工法である粗朶沈床と水制を用いたものである</a:t>
            </a:r>
            <a:r>
              <a:rPr lang="ja-JP" altLang="ja-JP" dirty="0" smtClean="0"/>
              <a:t>．</a:t>
            </a:r>
            <a:endParaRPr lang="en-US" altLang="ja-JP" dirty="0" smtClean="0"/>
          </a:p>
          <a:p>
            <a:endParaRPr lang="en-US" altLang="ja-JP" dirty="0"/>
          </a:p>
          <a:p>
            <a:r>
              <a:rPr lang="en-US" altLang="ja-JP" dirty="0" smtClean="0"/>
              <a:t>10</a:t>
            </a:r>
            <a:r>
              <a:rPr lang="ja-JP" altLang="en-US" dirty="0" smtClean="0"/>
              <a:t>月</a:t>
            </a:r>
            <a:r>
              <a:rPr lang="en-US" altLang="ja-JP" dirty="0" smtClean="0"/>
              <a:t>19</a:t>
            </a:r>
            <a:r>
              <a:rPr lang="ja-JP" altLang="en-US" dirty="0" smtClean="0"/>
              <a:t>日：</a:t>
            </a:r>
            <a:r>
              <a:rPr lang="ja-JP" altLang="ja-JP" dirty="0"/>
              <a:t>ラオス日本留学</a:t>
            </a:r>
            <a:r>
              <a:rPr lang="ja-JP" altLang="ja-JP" dirty="0" smtClean="0"/>
              <a:t>フェア</a:t>
            </a:r>
            <a:endParaRPr lang="en-US" altLang="ja-JP" dirty="0" smtClean="0"/>
          </a:p>
          <a:p>
            <a:endParaRPr lang="en-US" altLang="ja-JP" dirty="0" smtClean="0"/>
          </a:p>
          <a:p>
            <a:r>
              <a:rPr lang="en-US" altLang="ja-JP" dirty="0" smtClean="0"/>
              <a:t>10</a:t>
            </a:r>
            <a:r>
              <a:rPr lang="ja-JP" altLang="en-US" dirty="0" smtClean="0"/>
              <a:t>月</a:t>
            </a:r>
            <a:r>
              <a:rPr lang="en-US" altLang="ja-JP" dirty="0" smtClean="0"/>
              <a:t>20</a:t>
            </a:r>
            <a:r>
              <a:rPr lang="ja-JP" altLang="en-US" dirty="0" smtClean="0"/>
              <a:t>日：カンボジアに移動</a:t>
            </a:r>
            <a:endParaRPr lang="en-US" altLang="ja-JP" dirty="0" smtClean="0"/>
          </a:p>
          <a:p>
            <a:endParaRPr lang="en-US" altLang="ja-JP" dirty="0"/>
          </a:p>
          <a:p>
            <a:r>
              <a:rPr lang="en-US" altLang="ja-JP" dirty="0" smtClean="0"/>
              <a:t>10</a:t>
            </a:r>
            <a:r>
              <a:rPr lang="ja-JP" altLang="en-US" dirty="0" smtClean="0"/>
              <a:t>月</a:t>
            </a:r>
            <a:r>
              <a:rPr lang="en-US" altLang="ja-JP" dirty="0" smtClean="0"/>
              <a:t>22</a:t>
            </a:r>
            <a:r>
              <a:rPr lang="ja-JP" altLang="en-US" dirty="0" smtClean="0"/>
              <a:t>日：カンボジア</a:t>
            </a:r>
            <a:r>
              <a:rPr lang="ja-JP" altLang="ja-JP" dirty="0" smtClean="0"/>
              <a:t>日本留学フェア</a:t>
            </a:r>
            <a:endParaRPr lang="en-US" altLang="ja-JP" dirty="0" smtClean="0"/>
          </a:p>
          <a:p>
            <a:endParaRPr lang="en-US" altLang="ja-JP" dirty="0"/>
          </a:p>
          <a:p>
            <a:r>
              <a:rPr lang="en-US" altLang="ja-JP" dirty="0" smtClean="0"/>
              <a:t>10</a:t>
            </a:r>
            <a:r>
              <a:rPr lang="ja-JP" altLang="en-US" dirty="0" smtClean="0"/>
              <a:t>月</a:t>
            </a:r>
            <a:r>
              <a:rPr lang="en-US" altLang="ja-JP" dirty="0" smtClean="0"/>
              <a:t>23</a:t>
            </a:r>
            <a:r>
              <a:rPr lang="ja-JP" altLang="en-US" dirty="0" smtClean="0"/>
              <a:t>日：離カンボジア</a:t>
            </a:r>
          </a:p>
          <a:p>
            <a:endParaRPr lang="ja-JP" altLang="en-US" dirty="0"/>
          </a:p>
        </p:txBody>
      </p:sp>
    </p:spTree>
    <p:extLst>
      <p:ext uri="{BB962C8B-B14F-4D97-AF65-F5344CB8AC3E}">
        <p14:creationId xmlns:p14="http://schemas.microsoft.com/office/powerpoint/2010/main" val="3976765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963"/>
            <a:ext cx="8686800" cy="66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62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oji ASAI\Pictures\ラオス・バングラディシュ2012\IMG_05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67" y="220641"/>
            <a:ext cx="8280000" cy="620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82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Koji ASAI\Pictures\ラオス・カンボジア2011\2011_10_18\IMG_01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8280000" cy="620977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11560" y="6159526"/>
            <a:ext cx="1813317" cy="369332"/>
          </a:xfrm>
          <a:prstGeom prst="rect">
            <a:avLst/>
          </a:prstGeom>
          <a:solidFill>
            <a:schemeClr val="bg1"/>
          </a:solidFill>
        </p:spPr>
        <p:txBody>
          <a:bodyPr wrap="none" rtlCol="0">
            <a:spAutoFit/>
          </a:bodyPr>
          <a:lstStyle/>
          <a:p>
            <a:r>
              <a:rPr kumimoji="1" lang="en-US" altLang="ja-JP" dirty="0" smtClean="0"/>
              <a:t>2011</a:t>
            </a:r>
            <a:r>
              <a:rPr kumimoji="1" lang="ja-JP" altLang="en-US" dirty="0" smtClean="0"/>
              <a:t>年</a:t>
            </a:r>
            <a:r>
              <a:rPr kumimoji="1" lang="en-US" altLang="ja-JP" dirty="0" smtClean="0"/>
              <a:t>10</a:t>
            </a:r>
            <a:r>
              <a:rPr kumimoji="1" lang="ja-JP" altLang="en-US" dirty="0" smtClean="0"/>
              <a:t>月</a:t>
            </a:r>
            <a:r>
              <a:rPr kumimoji="1" lang="en-US" altLang="ja-JP" dirty="0" smtClean="0"/>
              <a:t>18</a:t>
            </a:r>
            <a:r>
              <a:rPr kumimoji="1" lang="ja-JP" altLang="en-US" dirty="0" smtClean="0"/>
              <a:t>日</a:t>
            </a:r>
            <a:endParaRPr kumimoji="1" lang="ja-JP" altLang="en-US" dirty="0"/>
          </a:p>
        </p:txBody>
      </p:sp>
    </p:spTree>
    <p:extLst>
      <p:ext uri="{BB962C8B-B14F-4D97-AF65-F5344CB8AC3E}">
        <p14:creationId xmlns:p14="http://schemas.microsoft.com/office/powerpoint/2010/main" val="3819184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oji ASAI\Pictures\ラオス・バングラディシュ2012\IMG_05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8280000" cy="620977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39552" y="5974860"/>
            <a:ext cx="1579278" cy="369332"/>
          </a:xfrm>
          <a:prstGeom prst="rect">
            <a:avLst/>
          </a:prstGeom>
          <a:solidFill>
            <a:schemeClr val="bg1"/>
          </a:solidFill>
        </p:spPr>
        <p:txBody>
          <a:bodyPr wrap="none" rtlCol="0">
            <a:spAutoFit/>
          </a:bodyPr>
          <a:lstStyle/>
          <a:p>
            <a:r>
              <a:rPr kumimoji="1" lang="en-US" altLang="ja-JP" dirty="0" smtClean="0"/>
              <a:t>2012</a:t>
            </a:r>
            <a:r>
              <a:rPr kumimoji="1" lang="ja-JP" altLang="en-US" dirty="0" smtClean="0"/>
              <a:t>年</a:t>
            </a:r>
            <a:r>
              <a:rPr kumimoji="1" lang="en-US" altLang="ja-JP" dirty="0" smtClean="0"/>
              <a:t>2</a:t>
            </a:r>
            <a:r>
              <a:rPr kumimoji="1" lang="ja-JP" altLang="en-US" dirty="0" smtClean="0"/>
              <a:t>月</a:t>
            </a:r>
            <a:r>
              <a:rPr kumimoji="1" lang="en-US" altLang="ja-JP" dirty="0" smtClean="0"/>
              <a:t>7</a:t>
            </a:r>
            <a:r>
              <a:rPr kumimoji="1" lang="ja-JP" altLang="en-US" dirty="0" smtClean="0"/>
              <a:t>日</a:t>
            </a:r>
            <a:endParaRPr kumimoji="1" lang="ja-JP" altLang="en-US" dirty="0"/>
          </a:p>
        </p:txBody>
      </p:sp>
    </p:spTree>
    <p:extLst>
      <p:ext uri="{BB962C8B-B14F-4D97-AF65-F5344CB8AC3E}">
        <p14:creationId xmlns:p14="http://schemas.microsoft.com/office/powerpoint/2010/main" val="317046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oji ASAI\Pictures\ラオス・バングラディシュ2012\IMG_05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140968"/>
            <a:ext cx="4320000" cy="323988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oji ASAI\Pictures\ラオス・カンボジア2011\2011_10_18\IMG_01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4320000" cy="323988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868144" y="6391193"/>
            <a:ext cx="1579278" cy="369332"/>
          </a:xfrm>
          <a:prstGeom prst="rect">
            <a:avLst/>
          </a:prstGeom>
          <a:solidFill>
            <a:schemeClr val="bg1"/>
          </a:solidFill>
        </p:spPr>
        <p:txBody>
          <a:bodyPr wrap="none" rtlCol="0">
            <a:spAutoFit/>
          </a:bodyPr>
          <a:lstStyle/>
          <a:p>
            <a:r>
              <a:rPr kumimoji="1" lang="en-US" altLang="ja-JP" dirty="0" smtClean="0"/>
              <a:t>2012</a:t>
            </a:r>
            <a:r>
              <a:rPr kumimoji="1" lang="ja-JP" altLang="en-US" dirty="0" smtClean="0"/>
              <a:t>年</a:t>
            </a:r>
            <a:r>
              <a:rPr kumimoji="1" lang="en-US" altLang="ja-JP" dirty="0" smtClean="0"/>
              <a:t>2</a:t>
            </a:r>
            <a:r>
              <a:rPr kumimoji="1" lang="ja-JP" altLang="en-US" dirty="0" smtClean="0"/>
              <a:t>月</a:t>
            </a:r>
            <a:r>
              <a:rPr kumimoji="1" lang="en-US" altLang="ja-JP" dirty="0" smtClean="0"/>
              <a:t>7</a:t>
            </a:r>
            <a:r>
              <a:rPr kumimoji="1" lang="ja-JP" altLang="en-US" dirty="0" smtClean="0"/>
              <a:t>日</a:t>
            </a:r>
            <a:endParaRPr kumimoji="1" lang="ja-JP" altLang="en-US" dirty="0"/>
          </a:p>
        </p:txBody>
      </p:sp>
      <p:sp>
        <p:nvSpPr>
          <p:cNvPr id="5" name="テキスト ボックス 4"/>
          <p:cNvSpPr txBox="1"/>
          <p:nvPr/>
        </p:nvSpPr>
        <p:spPr>
          <a:xfrm>
            <a:off x="1331640" y="3428520"/>
            <a:ext cx="1813317" cy="369332"/>
          </a:xfrm>
          <a:prstGeom prst="rect">
            <a:avLst/>
          </a:prstGeom>
          <a:solidFill>
            <a:schemeClr val="bg1"/>
          </a:solidFill>
        </p:spPr>
        <p:txBody>
          <a:bodyPr wrap="none" rtlCol="0">
            <a:spAutoFit/>
          </a:bodyPr>
          <a:lstStyle/>
          <a:p>
            <a:r>
              <a:rPr kumimoji="1" lang="en-US" altLang="ja-JP" dirty="0" smtClean="0"/>
              <a:t>2011</a:t>
            </a:r>
            <a:r>
              <a:rPr kumimoji="1" lang="ja-JP" altLang="en-US" dirty="0" smtClean="0"/>
              <a:t>年</a:t>
            </a:r>
            <a:r>
              <a:rPr kumimoji="1" lang="en-US" altLang="ja-JP" dirty="0" smtClean="0"/>
              <a:t>10</a:t>
            </a:r>
            <a:r>
              <a:rPr kumimoji="1" lang="ja-JP" altLang="en-US" dirty="0" smtClean="0"/>
              <a:t>月</a:t>
            </a:r>
            <a:r>
              <a:rPr kumimoji="1" lang="en-US" altLang="ja-JP" dirty="0" smtClean="0"/>
              <a:t>18</a:t>
            </a:r>
            <a:r>
              <a:rPr kumimoji="1" lang="ja-JP" altLang="en-US" dirty="0" smtClean="0"/>
              <a:t>日</a:t>
            </a:r>
            <a:endParaRPr kumimoji="1" lang="ja-JP" altLang="en-US" dirty="0"/>
          </a:p>
        </p:txBody>
      </p:sp>
    </p:spTree>
    <p:extLst>
      <p:ext uri="{BB962C8B-B14F-4D97-AF65-F5344CB8AC3E}">
        <p14:creationId xmlns:p14="http://schemas.microsoft.com/office/powerpoint/2010/main" val="2200042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15616" y="188640"/>
            <a:ext cx="7085718" cy="2246769"/>
          </a:xfrm>
          <a:prstGeom prst="rect">
            <a:avLst/>
          </a:prstGeom>
          <a:noFill/>
        </p:spPr>
        <p:txBody>
          <a:bodyPr wrap="square" rtlCol="0">
            <a:spAutoFit/>
          </a:bodyPr>
          <a:lstStyle/>
          <a:p>
            <a:r>
              <a:rPr kumimoji="1" lang="ja-JP" altLang="en-US" sz="2000" dirty="0" smtClean="0"/>
              <a:t>経験的な施工であり，設計基準が確立されていない．</a:t>
            </a:r>
            <a:endParaRPr kumimoji="1" lang="en-US" altLang="ja-JP" sz="2000" dirty="0" smtClean="0"/>
          </a:p>
          <a:p>
            <a:endParaRPr lang="en-US" altLang="ja-JP" sz="2000" dirty="0"/>
          </a:p>
          <a:p>
            <a:r>
              <a:rPr kumimoji="1" lang="ja-JP" altLang="en-US" sz="2000" dirty="0" smtClean="0"/>
              <a:t>水制工周辺に</a:t>
            </a:r>
            <a:r>
              <a:rPr lang="ja-JP" altLang="en-US" sz="2000" dirty="0"/>
              <a:t>土砂がどの程度堆積しているの</a:t>
            </a:r>
            <a:r>
              <a:rPr lang="ja-JP" altLang="en-US" sz="2000" dirty="0" smtClean="0"/>
              <a:t>か，また周辺の流況はどうなっているのか？</a:t>
            </a:r>
            <a:endParaRPr lang="en-US" altLang="ja-JP" sz="2000" dirty="0" smtClean="0"/>
          </a:p>
          <a:p>
            <a:endParaRPr kumimoji="1" lang="en-US" altLang="ja-JP" sz="2000" dirty="0"/>
          </a:p>
          <a:p>
            <a:r>
              <a:rPr lang="ja-JP" altLang="en-US" sz="2000" dirty="0" smtClean="0"/>
              <a:t>将来の気候変動や上流側のダムの影響によって，今後メコン川の流況や河岸浸食はどうなるのか？</a:t>
            </a:r>
            <a:endParaRPr kumimoji="1" lang="ja-JP" altLang="en-US" sz="2000" dirty="0"/>
          </a:p>
        </p:txBody>
      </p:sp>
      <p:sp>
        <p:nvSpPr>
          <p:cNvPr id="3" name="下矢印 2"/>
          <p:cNvSpPr/>
          <p:nvPr/>
        </p:nvSpPr>
        <p:spPr>
          <a:xfrm>
            <a:off x="4307506" y="2435409"/>
            <a:ext cx="36004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187624" y="3429000"/>
            <a:ext cx="7085718" cy="1015663"/>
          </a:xfrm>
          <a:prstGeom prst="rect">
            <a:avLst/>
          </a:prstGeom>
          <a:noFill/>
        </p:spPr>
        <p:txBody>
          <a:bodyPr wrap="square" rtlCol="0">
            <a:spAutoFit/>
          </a:bodyPr>
          <a:lstStyle/>
          <a:p>
            <a:r>
              <a:rPr kumimoji="1" lang="ja-JP" altLang="en-US" sz="2000" dirty="0" smtClean="0"/>
              <a:t>流れや土砂堆積のコンピューター</a:t>
            </a:r>
            <a:r>
              <a:rPr lang="ja-JP" altLang="en-US" sz="2000" dirty="0" smtClean="0"/>
              <a:t>シミュレーション</a:t>
            </a:r>
            <a:endParaRPr lang="en-US" altLang="ja-JP" sz="2000" dirty="0" smtClean="0"/>
          </a:p>
          <a:p>
            <a:r>
              <a:rPr kumimoji="1" lang="ja-JP" altLang="en-US" sz="2000" dirty="0" smtClean="0"/>
              <a:t>メコン川流域の気象，河川データの解析</a:t>
            </a:r>
            <a:endParaRPr kumimoji="1" lang="en-US" altLang="ja-JP" sz="2000" dirty="0" smtClean="0"/>
          </a:p>
          <a:p>
            <a:r>
              <a:rPr lang="ja-JP" altLang="en-US" sz="2000" dirty="0" smtClean="0"/>
              <a:t>現場観測，模型実験</a:t>
            </a:r>
            <a:endParaRPr kumimoji="1" lang="en-US" altLang="ja-JP" sz="2000" dirty="0" smtClean="0"/>
          </a:p>
        </p:txBody>
      </p:sp>
      <p:sp>
        <p:nvSpPr>
          <p:cNvPr id="5" name="テキスト ボックス 4"/>
          <p:cNvSpPr txBox="1"/>
          <p:nvPr/>
        </p:nvSpPr>
        <p:spPr>
          <a:xfrm>
            <a:off x="1174536" y="5428762"/>
            <a:ext cx="7085718" cy="769441"/>
          </a:xfrm>
          <a:prstGeom prst="rect">
            <a:avLst/>
          </a:prstGeom>
          <a:noFill/>
        </p:spPr>
        <p:txBody>
          <a:bodyPr wrap="square" rtlCol="0">
            <a:spAutoFit/>
          </a:bodyPr>
          <a:lstStyle/>
          <a:p>
            <a:r>
              <a:rPr lang="ja-JP" altLang="en-US" sz="2000" dirty="0" smtClean="0"/>
              <a:t>気候変動に対応可能な</a:t>
            </a:r>
            <a:r>
              <a:rPr lang="ja-JP" altLang="en-US" sz="2000" dirty="0"/>
              <a:t>河岸</a:t>
            </a:r>
            <a:r>
              <a:rPr lang="ja-JP" altLang="en-US" sz="2000" dirty="0" smtClean="0"/>
              <a:t>浸食対策工の開発</a:t>
            </a:r>
            <a:endParaRPr lang="en-US" altLang="ja-JP" sz="2000" dirty="0" smtClean="0"/>
          </a:p>
          <a:p>
            <a:r>
              <a:rPr kumimoji="1" lang="ja-JP" altLang="en-US" sz="2400" b="1" dirty="0" smtClean="0"/>
              <a:t>現地技術者の育成　←　山口大学の国際貢献</a:t>
            </a:r>
            <a:endParaRPr kumimoji="1" lang="ja-JP" altLang="en-US" sz="2400" b="1" dirty="0"/>
          </a:p>
        </p:txBody>
      </p:sp>
      <p:sp>
        <p:nvSpPr>
          <p:cNvPr id="6" name="下矢印 5"/>
          <p:cNvSpPr/>
          <p:nvPr/>
        </p:nvSpPr>
        <p:spPr>
          <a:xfrm>
            <a:off x="4298435" y="4473273"/>
            <a:ext cx="36004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46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oji ASAI\Pictures\ラオス・カンボジア2011\2011_10_19\IMG_0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7318" y="168580"/>
            <a:ext cx="5760000" cy="43197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givecoin2mukaok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31597"/>
            <a:ext cx="3974842"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下矢印 3"/>
          <p:cNvSpPr/>
          <p:nvPr/>
        </p:nvSpPr>
        <p:spPr>
          <a:xfrm rot="10800000">
            <a:off x="7747468" y="4056285"/>
            <a:ext cx="28803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986212" y="4797152"/>
            <a:ext cx="2932213" cy="1200329"/>
          </a:xfrm>
          <a:prstGeom prst="rect">
            <a:avLst/>
          </a:prstGeom>
          <a:noFill/>
        </p:spPr>
        <p:txBody>
          <a:bodyPr wrap="none" rtlCol="0">
            <a:spAutoFit/>
          </a:bodyPr>
          <a:lstStyle/>
          <a:p>
            <a:r>
              <a:rPr kumimoji="1" lang="ja-JP" altLang="en-US" dirty="0" smtClean="0"/>
              <a:t>ラオス国立大学</a:t>
            </a:r>
            <a:endParaRPr kumimoji="1" lang="en-US" altLang="ja-JP" dirty="0" smtClean="0"/>
          </a:p>
          <a:p>
            <a:r>
              <a:rPr lang="en-US" altLang="ja-JP" dirty="0" smtClean="0"/>
              <a:t>Dr. </a:t>
            </a:r>
            <a:r>
              <a:rPr lang="en-US" altLang="ja-JP" dirty="0" err="1" smtClean="0"/>
              <a:t>Bounheng</a:t>
            </a:r>
            <a:r>
              <a:rPr lang="en-US" altLang="ja-JP" dirty="0" smtClean="0"/>
              <a:t> </a:t>
            </a:r>
            <a:r>
              <a:rPr lang="en-US" altLang="ja-JP" dirty="0" err="1" smtClean="0"/>
              <a:t>Southichak</a:t>
            </a:r>
            <a:endParaRPr lang="en-US" altLang="ja-JP" dirty="0" smtClean="0"/>
          </a:p>
          <a:p>
            <a:r>
              <a:rPr lang="ja-JP" altLang="en-US" dirty="0" smtClean="0"/>
              <a:t>東北大学で博士（工学）取得</a:t>
            </a:r>
            <a:endParaRPr lang="en-US" altLang="ja-JP" dirty="0" smtClean="0"/>
          </a:p>
          <a:p>
            <a:r>
              <a:rPr kumimoji="1" lang="ja-JP" altLang="en-US" dirty="0" smtClean="0"/>
              <a:t>専門：環境工学</a:t>
            </a:r>
            <a:endParaRPr kumimoji="1" lang="ja-JP" altLang="en-US" dirty="0"/>
          </a:p>
        </p:txBody>
      </p:sp>
      <p:sp>
        <p:nvSpPr>
          <p:cNvPr id="7" name="テキスト ボックス 6"/>
          <p:cNvSpPr txBox="1"/>
          <p:nvPr/>
        </p:nvSpPr>
        <p:spPr>
          <a:xfrm>
            <a:off x="4355976" y="6109260"/>
            <a:ext cx="4508480" cy="646331"/>
          </a:xfrm>
          <a:prstGeom prst="rect">
            <a:avLst/>
          </a:prstGeom>
          <a:noFill/>
        </p:spPr>
        <p:txBody>
          <a:bodyPr wrap="square" rtlCol="0">
            <a:spAutoFit/>
          </a:bodyPr>
          <a:lstStyle/>
          <a:p>
            <a:r>
              <a:rPr kumimoji="1" lang="ja-JP" altLang="en-US" dirty="0" smtClean="0"/>
              <a:t>ラオス国立大学には土木工学（河川工学）の講座がない．</a:t>
            </a:r>
            <a:endParaRPr kumimoji="1" lang="ja-JP" altLang="en-US" dirty="0"/>
          </a:p>
        </p:txBody>
      </p:sp>
      <p:sp>
        <p:nvSpPr>
          <p:cNvPr id="6" name="下矢印 5"/>
          <p:cNvSpPr/>
          <p:nvPr/>
        </p:nvSpPr>
        <p:spPr>
          <a:xfrm>
            <a:off x="1475656" y="2708920"/>
            <a:ext cx="21602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2573" y="390943"/>
            <a:ext cx="3594067" cy="2308324"/>
          </a:xfrm>
          <a:prstGeom prst="rect">
            <a:avLst/>
          </a:prstGeom>
          <a:noFill/>
        </p:spPr>
        <p:txBody>
          <a:bodyPr wrap="square" rtlCol="0">
            <a:spAutoFit/>
          </a:bodyPr>
          <a:lstStyle/>
          <a:p>
            <a:r>
              <a:rPr lang="ja-JP" altLang="en-US" dirty="0" smtClean="0"/>
              <a:t>国土交通省</a:t>
            </a:r>
            <a:endParaRPr lang="en-US" altLang="ja-JP" dirty="0" smtClean="0"/>
          </a:p>
          <a:p>
            <a:r>
              <a:rPr lang="ja-JP" altLang="en-US" dirty="0" smtClean="0"/>
              <a:t>山口河川国道事務所河川管理課</a:t>
            </a:r>
            <a:endParaRPr lang="en-US" altLang="ja-JP" dirty="0" smtClean="0"/>
          </a:p>
          <a:p>
            <a:r>
              <a:rPr lang="ja-JP" altLang="en-US" dirty="0" smtClean="0"/>
              <a:t>村岡和満氏</a:t>
            </a:r>
            <a:endParaRPr lang="en-US" altLang="ja-JP" dirty="0" smtClean="0"/>
          </a:p>
          <a:p>
            <a:r>
              <a:rPr kumimoji="1" lang="en-US" altLang="ja-JP" dirty="0" smtClean="0"/>
              <a:t>JICA</a:t>
            </a:r>
            <a:r>
              <a:rPr kumimoji="1" lang="ja-JP" altLang="en-US" dirty="0" smtClean="0"/>
              <a:t>専門官としてラオスに赴任</a:t>
            </a:r>
            <a:endParaRPr kumimoji="1" lang="en-US" altLang="ja-JP" dirty="0" smtClean="0"/>
          </a:p>
          <a:p>
            <a:r>
              <a:rPr lang="ja-JP" altLang="en-US" dirty="0" smtClean="0"/>
              <a:t>メコン川河岸浸食対策に従事</a:t>
            </a:r>
            <a:endParaRPr lang="en-US" altLang="ja-JP" dirty="0" smtClean="0"/>
          </a:p>
          <a:p>
            <a:endParaRPr kumimoji="1" lang="en-US" altLang="ja-JP" dirty="0"/>
          </a:p>
          <a:p>
            <a:r>
              <a:rPr lang="ja-JP" altLang="en-US" dirty="0" smtClean="0"/>
              <a:t>山口大学大学院理工学研究科</a:t>
            </a:r>
            <a:endParaRPr lang="en-US" altLang="ja-JP" dirty="0" smtClean="0"/>
          </a:p>
          <a:p>
            <a:r>
              <a:rPr kumimoji="1" lang="ja-JP" altLang="en-US" dirty="0" smtClean="0"/>
              <a:t>博士前期課程在学中</a:t>
            </a:r>
            <a:endParaRPr kumimoji="1" lang="ja-JP" altLang="en-US" dirty="0"/>
          </a:p>
        </p:txBody>
      </p:sp>
      <p:sp>
        <p:nvSpPr>
          <p:cNvPr id="8" name="正方形/長方形 7"/>
          <p:cNvSpPr/>
          <p:nvPr/>
        </p:nvSpPr>
        <p:spPr>
          <a:xfrm>
            <a:off x="179512" y="5647595"/>
            <a:ext cx="4046850" cy="923330"/>
          </a:xfrm>
          <a:prstGeom prst="rect">
            <a:avLst/>
          </a:prstGeom>
        </p:spPr>
        <p:txBody>
          <a:bodyPr wrap="square">
            <a:spAutoFit/>
          </a:bodyPr>
          <a:lstStyle/>
          <a:p>
            <a:r>
              <a:rPr lang="ja-JP" altLang="en-US" dirty="0">
                <a:solidFill>
                  <a:schemeClr val="bg1"/>
                </a:solidFill>
              </a:rPr>
              <a:t>★</a:t>
            </a:r>
            <a:r>
              <a:rPr lang="en-US" altLang="ja-JP" dirty="0">
                <a:solidFill>
                  <a:schemeClr val="bg1"/>
                </a:solidFill>
              </a:rPr>
              <a:t>2011</a:t>
            </a:r>
            <a:r>
              <a:rPr lang="ja-JP" altLang="en-US" dirty="0">
                <a:solidFill>
                  <a:schemeClr val="bg1"/>
                </a:solidFill>
              </a:rPr>
              <a:t>年</a:t>
            </a:r>
            <a:r>
              <a:rPr lang="en-US" altLang="ja-JP" dirty="0">
                <a:solidFill>
                  <a:schemeClr val="bg1"/>
                </a:solidFill>
              </a:rPr>
              <a:t>3</a:t>
            </a:r>
            <a:r>
              <a:rPr lang="ja-JP" altLang="en-US" dirty="0">
                <a:solidFill>
                  <a:schemeClr val="bg1"/>
                </a:solidFill>
              </a:rPr>
              <a:t>月</a:t>
            </a:r>
            <a:r>
              <a:rPr lang="en-US" altLang="ja-JP" dirty="0">
                <a:solidFill>
                  <a:schemeClr val="bg1"/>
                </a:solidFill>
              </a:rPr>
              <a:t>26</a:t>
            </a:r>
            <a:r>
              <a:rPr lang="ja-JP" altLang="en-US" dirty="0">
                <a:solidFill>
                  <a:schemeClr val="bg1"/>
                </a:solidFill>
              </a:rPr>
              <a:t>日</a:t>
            </a:r>
            <a:br>
              <a:rPr lang="ja-JP" altLang="en-US" dirty="0">
                <a:solidFill>
                  <a:schemeClr val="bg1"/>
                </a:solidFill>
              </a:rPr>
            </a:br>
            <a:r>
              <a:rPr lang="ja-JP" altLang="en-US" dirty="0" smtClean="0">
                <a:solidFill>
                  <a:schemeClr val="bg1"/>
                </a:solidFill>
              </a:rPr>
              <a:t>ラオス</a:t>
            </a:r>
            <a:r>
              <a:rPr lang="ja-JP" altLang="en-US" dirty="0">
                <a:solidFill>
                  <a:schemeClr val="bg1"/>
                </a:solidFill>
              </a:rPr>
              <a:t>政府（大統領）より、労働勲章</a:t>
            </a:r>
            <a:r>
              <a:rPr lang="en-US" altLang="ja-JP" dirty="0">
                <a:solidFill>
                  <a:schemeClr val="bg1"/>
                </a:solidFill>
              </a:rPr>
              <a:t>3</a:t>
            </a:r>
            <a:r>
              <a:rPr lang="ja-JP" altLang="en-US" dirty="0">
                <a:solidFill>
                  <a:schemeClr val="bg1"/>
                </a:solidFill>
              </a:rPr>
              <a:t>等を授与される。</a:t>
            </a:r>
          </a:p>
        </p:txBody>
      </p:sp>
    </p:spTree>
    <p:extLst>
      <p:ext uri="{BB962C8B-B14F-4D97-AF65-F5344CB8AC3E}">
        <p14:creationId xmlns:p14="http://schemas.microsoft.com/office/powerpoint/2010/main" val="2418637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67744" y="908720"/>
            <a:ext cx="4536504" cy="954107"/>
          </a:xfrm>
          <a:prstGeom prst="rect">
            <a:avLst/>
          </a:prstGeom>
          <a:noFill/>
        </p:spPr>
        <p:txBody>
          <a:bodyPr wrap="square" rtlCol="0">
            <a:spAutoFit/>
          </a:bodyPr>
          <a:lstStyle/>
          <a:p>
            <a:r>
              <a:rPr kumimoji="1" lang="ja-JP" altLang="en-US" sz="2800" dirty="0" smtClean="0"/>
              <a:t>研究費（外部資金）の獲得のためには</a:t>
            </a:r>
            <a:endParaRPr kumimoji="1" lang="en-US" altLang="ja-JP" sz="2800" dirty="0" smtClean="0"/>
          </a:p>
        </p:txBody>
      </p:sp>
      <p:sp>
        <p:nvSpPr>
          <p:cNvPr id="3" name="テキスト ボックス 2"/>
          <p:cNvSpPr txBox="1"/>
          <p:nvPr/>
        </p:nvSpPr>
        <p:spPr>
          <a:xfrm>
            <a:off x="4081032" y="2760893"/>
            <a:ext cx="3301327" cy="400110"/>
          </a:xfrm>
          <a:prstGeom prst="rect">
            <a:avLst/>
          </a:prstGeom>
          <a:noFill/>
        </p:spPr>
        <p:txBody>
          <a:bodyPr wrap="square" rtlCol="0">
            <a:spAutoFit/>
          </a:bodyPr>
          <a:lstStyle/>
          <a:p>
            <a:r>
              <a:rPr kumimoji="1" lang="ja-JP" altLang="en-US" sz="2000" dirty="0" smtClean="0"/>
              <a:t>ある程度の業績が必要</a:t>
            </a:r>
            <a:endParaRPr kumimoji="1" lang="en-US" altLang="ja-JP" sz="2000" dirty="0" smtClean="0"/>
          </a:p>
        </p:txBody>
      </p:sp>
      <p:sp>
        <p:nvSpPr>
          <p:cNvPr id="4" name="下矢印 3"/>
          <p:cNvSpPr/>
          <p:nvPr/>
        </p:nvSpPr>
        <p:spPr>
          <a:xfrm>
            <a:off x="3793000" y="1988840"/>
            <a:ext cx="288032"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267744" y="4117737"/>
            <a:ext cx="5616624" cy="954107"/>
          </a:xfrm>
          <a:prstGeom prst="rect">
            <a:avLst/>
          </a:prstGeom>
          <a:noFill/>
        </p:spPr>
        <p:txBody>
          <a:bodyPr wrap="square" rtlCol="0">
            <a:spAutoFit/>
          </a:bodyPr>
          <a:lstStyle/>
          <a:p>
            <a:r>
              <a:rPr lang="ja-JP" altLang="en-US" sz="2800" dirty="0" smtClean="0"/>
              <a:t>国際</a:t>
            </a:r>
            <a:r>
              <a:rPr lang="ja-JP" altLang="en-US" sz="2800" dirty="0"/>
              <a:t>協力活動推進</a:t>
            </a:r>
            <a:r>
              <a:rPr lang="ja-JP" altLang="en-US" sz="2800" dirty="0" smtClean="0"/>
              <a:t>プラットフォーム</a:t>
            </a:r>
            <a:endParaRPr lang="en-US" altLang="ja-JP" sz="2800" dirty="0" smtClean="0"/>
          </a:p>
          <a:p>
            <a:r>
              <a:rPr kumimoji="1" lang="ja-JP" altLang="en-US" sz="2800" dirty="0" smtClean="0"/>
              <a:t>等による後押し</a:t>
            </a:r>
            <a:endParaRPr kumimoji="1" lang="en-US" altLang="ja-JP" sz="2800" dirty="0" smtClean="0"/>
          </a:p>
        </p:txBody>
      </p:sp>
    </p:spTree>
    <p:extLst>
      <p:ext uri="{BB962C8B-B14F-4D97-AF65-F5344CB8AC3E}">
        <p14:creationId xmlns:p14="http://schemas.microsoft.com/office/powerpoint/2010/main" val="387258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857250" y="87313"/>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a:latin typeface="Times New Roman" charset="0"/>
                <a:cs typeface="Times New Roman" charset="0"/>
              </a:rPr>
              <a:t>Gabion revetment to cover the cliff</a:t>
            </a:r>
          </a:p>
        </p:txBody>
      </p:sp>
      <p:cxnSp>
        <p:nvCxnSpPr>
          <p:cNvPr id="3" name="直線コネクタ 2"/>
          <p:cNvCxnSpPr/>
          <p:nvPr/>
        </p:nvCxnSpPr>
        <p:spPr>
          <a:xfrm>
            <a:off x="857250" y="1101725"/>
            <a:ext cx="2428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3643313" y="2286000"/>
            <a:ext cx="4714875" cy="30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フリーフォーム 4"/>
          <p:cNvSpPr/>
          <p:nvPr/>
        </p:nvSpPr>
        <p:spPr>
          <a:xfrm>
            <a:off x="3286125" y="1101725"/>
            <a:ext cx="3714750" cy="1470025"/>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76" h="1470192">
                <a:moveTo>
                  <a:pt x="3714776" y="1428760"/>
                </a:moveTo>
                <a:cubicBezTo>
                  <a:pt x="3623336" y="1470192"/>
                  <a:pt x="1500198" y="1285884"/>
                  <a:pt x="928694" y="1214446"/>
                </a:cubicBezTo>
                <a:cubicBezTo>
                  <a:pt x="394335" y="1174442"/>
                  <a:pt x="547691" y="1178727"/>
                  <a:pt x="428628" y="1143008"/>
                </a:cubicBezTo>
                <a:cubicBezTo>
                  <a:pt x="309565" y="1107289"/>
                  <a:pt x="273845" y="1131102"/>
                  <a:pt x="214314" y="1000132"/>
                </a:cubicBezTo>
                <a:cubicBezTo>
                  <a:pt x="154783" y="869162"/>
                  <a:pt x="107158" y="523879"/>
                  <a:pt x="71439" y="357190"/>
                </a:cubicBezTo>
                <a:cubicBezTo>
                  <a:pt x="35720" y="190501"/>
                  <a:pt x="16191" y="66677"/>
                  <a:pt x="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cxnSp>
        <p:nvCxnSpPr>
          <p:cNvPr id="6" name="直線コネクタ 5"/>
          <p:cNvCxnSpPr/>
          <p:nvPr/>
        </p:nvCxnSpPr>
        <p:spPr>
          <a:xfrm>
            <a:off x="3429000" y="1173163"/>
            <a:ext cx="4929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a:spLocks noChangeAspect="1"/>
          </p:cNvSpPr>
          <p:nvPr/>
        </p:nvSpPr>
        <p:spPr>
          <a:xfrm rot="20880000">
            <a:off x="3357563" y="1065213"/>
            <a:ext cx="106362" cy="7921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sp>
        <p:nvSpPr>
          <p:cNvPr id="8" name="正方形/長方形 101"/>
          <p:cNvSpPr>
            <a:spLocks noChangeArrowheads="1"/>
          </p:cNvSpPr>
          <p:nvPr/>
        </p:nvSpPr>
        <p:spPr bwMode="auto">
          <a:xfrm>
            <a:off x="6948488" y="2060575"/>
            <a:ext cx="1350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1400">
                <a:solidFill>
                  <a:srgbClr val="000000"/>
                </a:solidFill>
                <a:latin typeface="Times New Roman" charset="0"/>
                <a:cs typeface="Times New Roman" charset="0"/>
              </a:rPr>
              <a:t>Low water level</a:t>
            </a:r>
          </a:p>
        </p:txBody>
      </p:sp>
      <p:sp>
        <p:nvSpPr>
          <p:cNvPr id="9" name="正方形/長方形 101"/>
          <p:cNvSpPr>
            <a:spLocks noChangeArrowheads="1"/>
          </p:cNvSpPr>
          <p:nvPr/>
        </p:nvSpPr>
        <p:spPr bwMode="auto">
          <a:xfrm>
            <a:off x="6875463" y="908050"/>
            <a:ext cx="1382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1400">
                <a:solidFill>
                  <a:srgbClr val="000000"/>
                </a:solidFill>
                <a:latin typeface="Times New Roman" charset="0"/>
                <a:cs typeface="Times New Roman" charset="0"/>
              </a:rPr>
              <a:t>High water level</a:t>
            </a:r>
          </a:p>
        </p:txBody>
      </p:sp>
      <p:graphicFrame>
        <p:nvGraphicFramePr>
          <p:cNvPr id="10" name="表 9"/>
          <p:cNvGraphicFramePr>
            <a:graphicFrameLocks noGrp="1"/>
          </p:cNvGraphicFramePr>
          <p:nvPr/>
        </p:nvGraphicFramePr>
        <p:xfrm>
          <a:off x="571500" y="2981325"/>
          <a:ext cx="7929563" cy="2448243"/>
        </p:xfrm>
        <a:graphic>
          <a:graphicData uri="http://schemas.openxmlformats.org/drawingml/2006/table">
            <a:tbl>
              <a:tblPr/>
              <a:tblGrid>
                <a:gridCol w="2500313"/>
                <a:gridCol w="2643187"/>
                <a:gridCol w="2786063"/>
              </a:tblGrid>
              <a:tr h="341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Times New Roman" charset="0"/>
                          <a:ea typeface="AR P隷書体M" pitchFamily="50" charset="-128"/>
                          <a:cs typeface="Times New Roman" charset="0"/>
                        </a:rPr>
                        <a:t>Material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Times New Roman" charset="0"/>
                          <a:ea typeface="AR P隷書体M" pitchFamily="50" charset="-128"/>
                          <a:cs typeface="Times New Roman" charset="0"/>
                        </a:rPr>
                        <a:t>Engineering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Times New Roman" charset="0"/>
                          <a:ea typeface="AR P隷書体M" pitchFamily="50" charset="-128"/>
                          <a:cs typeface="Times New Roman" charset="0"/>
                        </a:rPr>
                        <a:t>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Gabion</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(wire basket and rock material)</a:t>
                      </a:r>
                      <a:endParaRPr kumimoji="1" lang="ja-JP" altLang="en-US" sz="2000" b="0" i="0" u="none" strike="noStrike" cap="none" normalizeH="0" baseline="0" smtClean="0">
                        <a:ln>
                          <a:noFill/>
                        </a:ln>
                        <a:solidFill>
                          <a:srgbClr val="000000"/>
                        </a:solidFill>
                        <a:effectLst/>
                        <a:latin typeface="Times New Roman" charset="0"/>
                        <a:ea typeface="AR P隷書体M"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Constructible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as precedents in Vientiane</a:t>
                      </a:r>
                      <a:endParaRPr kumimoji="1" lang="ja-JP" altLang="en-US" sz="2000" b="0" i="0" u="none" strike="noStrike" cap="none" normalizeH="0" baseline="0" smtClean="0">
                        <a:ln>
                          <a:noFill/>
                        </a:ln>
                        <a:solidFill>
                          <a:srgbClr val="000000"/>
                        </a:solidFill>
                        <a:effectLst/>
                        <a:latin typeface="Times New Roman" charset="0"/>
                        <a:ea typeface="AR P隷書体M"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1,530USD/m x 3km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 4.59 Mil. USD</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(with Vientiane data)</a:t>
                      </a:r>
                      <a:endParaRPr kumimoji="1" lang="ja-JP" altLang="en-US" sz="2000" b="0" i="0" u="none" strike="noStrike" cap="none" normalizeH="0" baseline="0" smtClean="0">
                        <a:ln>
                          <a:noFill/>
                        </a:ln>
                        <a:solidFill>
                          <a:srgbClr val="000000"/>
                        </a:solidFill>
                        <a:effectLst/>
                        <a:latin typeface="Times New Roman" charset="0"/>
                        <a:ea typeface="AR P隷書体M"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1046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Iron material to be imported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Experienced in Vientiane</a:t>
                      </a:r>
                      <a:endParaRPr kumimoji="1" lang="ja-JP" altLang="en-US" sz="2000" b="0" i="0" u="none" strike="noStrike" cap="none" normalizeH="0" baseline="0" smtClean="0">
                        <a:ln>
                          <a:noFill/>
                        </a:ln>
                        <a:solidFill>
                          <a:srgbClr val="000000"/>
                        </a:solidFill>
                        <a:effectLst/>
                        <a:latin typeface="Times New Roman" charset="0"/>
                        <a:ea typeface="AR P隷書体M"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Too expensive for local budget</a:t>
                      </a:r>
                      <a:endParaRPr kumimoji="1" lang="ja-JP" altLang="en-US" sz="2000" b="0" i="0" u="none" strike="noStrike" cap="none" normalizeH="0" baseline="0" smtClean="0">
                        <a:ln>
                          <a:noFill/>
                        </a:ln>
                        <a:solidFill>
                          <a:srgbClr val="000000"/>
                        </a:solidFill>
                        <a:effectLst/>
                        <a:latin typeface="Times New Roman" charset="0"/>
                        <a:ea typeface="AR P隷書体M"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2" name="フリーフォーム 11"/>
          <p:cNvSpPr/>
          <p:nvPr/>
        </p:nvSpPr>
        <p:spPr>
          <a:xfrm>
            <a:off x="2357438" y="1143000"/>
            <a:ext cx="1500187" cy="1143000"/>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2557162"/>
              <a:gd name="connsiteY0" fmla="*/ 1623060 h 1731559"/>
              <a:gd name="connsiteX1" fmla="*/ 2465722 w 2557162"/>
              <a:gd name="connsiteY1" fmla="*/ 1704889 h 1731559"/>
              <a:gd name="connsiteX2" fmla="*/ 1120140 w 2557162"/>
              <a:gd name="connsiteY2" fmla="*/ 1463040 h 1731559"/>
              <a:gd name="connsiteX3" fmla="*/ 468630 w 2557162"/>
              <a:gd name="connsiteY3" fmla="*/ 1062990 h 1731559"/>
              <a:gd name="connsiteX4" fmla="*/ 102870 w 2557162"/>
              <a:gd name="connsiteY4" fmla="*/ 514350 h 1731559"/>
              <a:gd name="connsiteX5" fmla="*/ 0 w 2557162"/>
              <a:gd name="connsiteY5" fmla="*/ 0 h 1731559"/>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2860238 w 2860238"/>
              <a:gd name="connsiteY0" fmla="*/ 1790134 h 1790134"/>
              <a:gd name="connsiteX1" fmla="*/ 1120140 w 2860238"/>
              <a:gd name="connsiteY1" fmla="*/ 1463040 h 1790134"/>
              <a:gd name="connsiteX2" fmla="*/ 468630 w 2860238"/>
              <a:gd name="connsiteY2" fmla="*/ 1062990 h 1790134"/>
              <a:gd name="connsiteX3" fmla="*/ 102870 w 2860238"/>
              <a:gd name="connsiteY3" fmla="*/ 514350 h 1790134"/>
              <a:gd name="connsiteX4" fmla="*/ 0 w 2860238"/>
              <a:gd name="connsiteY4" fmla="*/ 0 h 1790134"/>
              <a:gd name="connsiteX0" fmla="*/ 2860238 w 2860238"/>
              <a:gd name="connsiteY0" fmla="*/ 1790134 h 1790134"/>
              <a:gd name="connsiteX1" fmla="*/ 2071207 w 2860238"/>
              <a:gd name="connsiteY1" fmla="*/ 1363912 h 1790134"/>
              <a:gd name="connsiteX2" fmla="*/ 1120140 w 2860238"/>
              <a:gd name="connsiteY2" fmla="*/ 1463040 h 1790134"/>
              <a:gd name="connsiteX3" fmla="*/ 468630 w 2860238"/>
              <a:gd name="connsiteY3" fmla="*/ 1062990 h 1790134"/>
              <a:gd name="connsiteX4" fmla="*/ 102870 w 2860238"/>
              <a:gd name="connsiteY4" fmla="*/ 514350 h 1790134"/>
              <a:gd name="connsiteX5" fmla="*/ 0 w 2860238"/>
              <a:gd name="connsiteY5" fmla="*/ 0 h 1790134"/>
              <a:gd name="connsiteX0" fmla="*/ 2071207 w 2071207"/>
              <a:gd name="connsiteY0" fmla="*/ 1363912 h 1513194"/>
              <a:gd name="connsiteX1" fmla="*/ 1120140 w 2071207"/>
              <a:gd name="connsiteY1" fmla="*/ 1463040 h 1513194"/>
              <a:gd name="connsiteX2" fmla="*/ 468630 w 2071207"/>
              <a:gd name="connsiteY2" fmla="*/ 1062990 h 1513194"/>
              <a:gd name="connsiteX3" fmla="*/ 102870 w 2071207"/>
              <a:gd name="connsiteY3" fmla="*/ 514350 h 1513194"/>
              <a:gd name="connsiteX4" fmla="*/ 0 w 2071207"/>
              <a:gd name="connsiteY4" fmla="*/ 0 h 1513194"/>
              <a:gd name="connsiteX0" fmla="*/ 2071207 w 2071207"/>
              <a:gd name="connsiteY0" fmla="*/ 1363912 h 1363912"/>
              <a:gd name="connsiteX1" fmla="*/ 789031 w 2071207"/>
              <a:gd name="connsiteY1" fmla="*/ 1108178 h 1363912"/>
              <a:gd name="connsiteX2" fmla="*/ 468630 w 2071207"/>
              <a:gd name="connsiteY2" fmla="*/ 1062990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197258 w 2071207"/>
              <a:gd name="connsiteY2" fmla="*/ 767201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295887 w 2071207"/>
              <a:gd name="connsiteY2" fmla="*/ 852445 h 1363912"/>
              <a:gd name="connsiteX3" fmla="*/ 102870 w 2071207"/>
              <a:gd name="connsiteY3" fmla="*/ 514350 h 1363912"/>
              <a:gd name="connsiteX4" fmla="*/ 0 w 2071207"/>
              <a:gd name="connsiteY4" fmla="*/ 0 h 136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07" h="1363912">
                <a:moveTo>
                  <a:pt x="2071207" y="1363912"/>
                </a:moveTo>
                <a:cubicBezTo>
                  <a:pt x="1781191" y="1309396"/>
                  <a:pt x="1084918" y="1193423"/>
                  <a:pt x="789031" y="1108178"/>
                </a:cubicBezTo>
                <a:cubicBezTo>
                  <a:pt x="493144" y="1022934"/>
                  <a:pt x="410247" y="951416"/>
                  <a:pt x="295887" y="852445"/>
                </a:cubicBezTo>
                <a:cubicBezTo>
                  <a:pt x="181527" y="753474"/>
                  <a:pt x="152185" y="656424"/>
                  <a:pt x="102870" y="514350"/>
                </a:cubicBezTo>
                <a:cubicBezTo>
                  <a:pt x="53555" y="372276"/>
                  <a:pt x="12382" y="168592"/>
                  <a:pt x="0" y="0"/>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13" name="正方形/長方形 12"/>
          <p:cNvSpPr/>
          <p:nvPr/>
        </p:nvSpPr>
        <p:spPr>
          <a:xfrm>
            <a:off x="3635375" y="2205038"/>
            <a:ext cx="360363" cy="144462"/>
          </a:xfrm>
          <a:prstGeom prst="rect">
            <a:avLst/>
          </a:prstGeom>
          <a:solidFill>
            <a:srgbClr val="FF000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endParaRPr>
          </a:p>
        </p:txBody>
      </p:sp>
      <p:sp>
        <p:nvSpPr>
          <p:cNvPr id="14" name="正方形/長方形 13"/>
          <p:cNvSpPr/>
          <p:nvPr/>
        </p:nvSpPr>
        <p:spPr>
          <a:xfrm>
            <a:off x="3419475" y="1773238"/>
            <a:ext cx="360363" cy="142875"/>
          </a:xfrm>
          <a:prstGeom prst="rect">
            <a:avLst/>
          </a:prstGeom>
          <a:solidFill>
            <a:srgbClr val="FF000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endParaRPr>
          </a:p>
        </p:txBody>
      </p:sp>
      <p:sp>
        <p:nvSpPr>
          <p:cNvPr id="15" name="正方形/長方形 14"/>
          <p:cNvSpPr/>
          <p:nvPr/>
        </p:nvSpPr>
        <p:spPr>
          <a:xfrm>
            <a:off x="3492500" y="1916113"/>
            <a:ext cx="358775" cy="144462"/>
          </a:xfrm>
          <a:prstGeom prst="rect">
            <a:avLst/>
          </a:prstGeom>
          <a:solidFill>
            <a:srgbClr val="FF000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endParaRPr>
          </a:p>
        </p:txBody>
      </p:sp>
      <p:sp>
        <p:nvSpPr>
          <p:cNvPr id="16" name="正方形/長方形 15"/>
          <p:cNvSpPr/>
          <p:nvPr/>
        </p:nvSpPr>
        <p:spPr>
          <a:xfrm>
            <a:off x="3563938" y="2060575"/>
            <a:ext cx="360362" cy="144463"/>
          </a:xfrm>
          <a:prstGeom prst="rect">
            <a:avLst/>
          </a:prstGeom>
          <a:solidFill>
            <a:srgbClr val="FF000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endParaRPr>
          </a:p>
        </p:txBody>
      </p:sp>
      <p:sp>
        <p:nvSpPr>
          <p:cNvPr id="17" name="正方形/長方形 120"/>
          <p:cNvSpPr>
            <a:spLocks noChangeArrowheads="1"/>
          </p:cNvSpPr>
          <p:nvPr/>
        </p:nvSpPr>
        <p:spPr bwMode="auto">
          <a:xfrm>
            <a:off x="4095750" y="765175"/>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Times New Roman" charset="0"/>
                <a:cs typeface="Times New Roman" charset="0"/>
              </a:rPr>
              <a:t>Gabion</a:t>
            </a:r>
            <a:endParaRPr lang="ja-JP" altLang="en-US">
              <a:latin typeface="Times New Roman" charset="0"/>
              <a:ea typeface="AR P隷書体M" pitchFamily="50" charset="-128"/>
            </a:endParaRPr>
          </a:p>
        </p:txBody>
      </p:sp>
      <p:cxnSp>
        <p:nvCxnSpPr>
          <p:cNvPr id="18" name="直線矢印コネクタ 17"/>
          <p:cNvCxnSpPr/>
          <p:nvPr/>
        </p:nvCxnSpPr>
        <p:spPr>
          <a:xfrm rot="5400000">
            <a:off x="3852069" y="1124744"/>
            <a:ext cx="574675" cy="5762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801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985837" y="626616"/>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a:latin typeface="Times New Roman" charset="0"/>
                <a:cs typeface="Times New Roman" charset="0"/>
              </a:rPr>
              <a:t>Counterweight to prevent the circular slide</a:t>
            </a:r>
          </a:p>
        </p:txBody>
      </p:sp>
      <p:cxnSp>
        <p:nvCxnSpPr>
          <p:cNvPr id="3" name="直線コネクタ 2"/>
          <p:cNvCxnSpPr/>
          <p:nvPr/>
        </p:nvCxnSpPr>
        <p:spPr>
          <a:xfrm>
            <a:off x="985837" y="1717228"/>
            <a:ext cx="24288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4700587" y="2939603"/>
            <a:ext cx="37861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フリーフォーム 4"/>
          <p:cNvSpPr/>
          <p:nvPr/>
        </p:nvSpPr>
        <p:spPr>
          <a:xfrm>
            <a:off x="3414712" y="1717228"/>
            <a:ext cx="3714750" cy="1470025"/>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3546170"/>
              <a:gd name="connsiteY0" fmla="*/ 1623060 h 1812620"/>
              <a:gd name="connsiteX1" fmla="*/ 3454730 w 3546170"/>
              <a:gd name="connsiteY1" fmla="*/ 1785950 h 1812620"/>
              <a:gd name="connsiteX2" fmla="*/ 1120140 w 3546170"/>
              <a:gd name="connsiteY2" fmla="*/ 1463040 h 1812620"/>
              <a:gd name="connsiteX3" fmla="*/ 468630 w 3546170"/>
              <a:gd name="connsiteY3" fmla="*/ 1062990 h 1812620"/>
              <a:gd name="connsiteX4" fmla="*/ 102870 w 3546170"/>
              <a:gd name="connsiteY4" fmla="*/ 514350 h 1812620"/>
              <a:gd name="connsiteX5" fmla="*/ 0 w 3546170"/>
              <a:gd name="connsiteY5" fmla="*/ 0 h 1812620"/>
              <a:gd name="connsiteX0" fmla="*/ 1668780 w 3546170"/>
              <a:gd name="connsiteY0" fmla="*/ 1623060 h 1827382"/>
              <a:gd name="connsiteX1" fmla="*/ 1668780 w 3546170"/>
              <a:gd name="connsiteY1" fmla="*/ 1214446 h 1827382"/>
              <a:gd name="connsiteX2" fmla="*/ 3454730 w 3546170"/>
              <a:gd name="connsiteY2" fmla="*/ 1785950 h 1827382"/>
              <a:gd name="connsiteX3" fmla="*/ 1120140 w 3546170"/>
              <a:gd name="connsiteY3" fmla="*/ 1463040 h 1827382"/>
              <a:gd name="connsiteX4" fmla="*/ 468630 w 3546170"/>
              <a:gd name="connsiteY4" fmla="*/ 1062990 h 1827382"/>
              <a:gd name="connsiteX5" fmla="*/ 102870 w 3546170"/>
              <a:gd name="connsiteY5" fmla="*/ 514350 h 1827382"/>
              <a:gd name="connsiteX6" fmla="*/ 0 w 3546170"/>
              <a:gd name="connsiteY6" fmla="*/ 0 h 1827382"/>
              <a:gd name="connsiteX0" fmla="*/ 1668780 w 3546170"/>
              <a:gd name="connsiteY0" fmla="*/ 1214446 h 1827382"/>
              <a:gd name="connsiteX1" fmla="*/ 3454730 w 3546170"/>
              <a:gd name="connsiteY1" fmla="*/ 1785950 h 1827382"/>
              <a:gd name="connsiteX2" fmla="*/ 1120140 w 3546170"/>
              <a:gd name="connsiteY2" fmla="*/ 1463040 h 1827382"/>
              <a:gd name="connsiteX3" fmla="*/ 468630 w 3546170"/>
              <a:gd name="connsiteY3" fmla="*/ 1062990 h 1827382"/>
              <a:gd name="connsiteX4" fmla="*/ 102870 w 3546170"/>
              <a:gd name="connsiteY4" fmla="*/ 514350 h 1827382"/>
              <a:gd name="connsiteX5" fmla="*/ 0 w 3546170"/>
              <a:gd name="connsiteY5" fmla="*/ 0 h 1827382"/>
              <a:gd name="connsiteX0" fmla="*/ 3454730 w 3454730"/>
              <a:gd name="connsiteY0" fmla="*/ 1785950 h 1827382"/>
              <a:gd name="connsiteX1" fmla="*/ 1120140 w 3454730"/>
              <a:gd name="connsiteY1" fmla="*/ 1463040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468630 w 3454730"/>
              <a:gd name="connsiteY2" fmla="*/ 1062990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02870 w 3454730"/>
              <a:gd name="connsiteY3" fmla="*/ 514350 h 1827382"/>
              <a:gd name="connsiteX4" fmla="*/ 0 w 3454730"/>
              <a:gd name="connsiteY4" fmla="*/ 0 h 1827382"/>
              <a:gd name="connsiteX0" fmla="*/ 3454730 w 3454730"/>
              <a:gd name="connsiteY0" fmla="*/ 1785950 h 1827382"/>
              <a:gd name="connsiteX1" fmla="*/ 1383028 w 3454730"/>
              <a:gd name="connsiteY1" fmla="*/ 1000132 h 1827382"/>
              <a:gd name="connsiteX2" fmla="*/ 525772 w 3454730"/>
              <a:gd name="connsiteY2" fmla="*/ 642942 h 1827382"/>
              <a:gd name="connsiteX3" fmla="*/ 168582 w 3454730"/>
              <a:gd name="connsiteY3" fmla="*/ 357190 h 1827382"/>
              <a:gd name="connsiteX4" fmla="*/ 0 w 3454730"/>
              <a:gd name="connsiteY4" fmla="*/ 0 h 1827382"/>
              <a:gd name="connsiteX0" fmla="*/ 3454730 w 3454730"/>
              <a:gd name="connsiteY0" fmla="*/ 1785950 h 1827382"/>
              <a:gd name="connsiteX1" fmla="*/ 1383028 w 3454730"/>
              <a:gd name="connsiteY1" fmla="*/ 1000132 h 1827382"/>
              <a:gd name="connsiteX2" fmla="*/ 811524 w 3454730"/>
              <a:gd name="connsiteY2" fmla="*/ 785818 h 1827382"/>
              <a:gd name="connsiteX3" fmla="*/ 168582 w 3454730"/>
              <a:gd name="connsiteY3" fmla="*/ 357190 h 1827382"/>
              <a:gd name="connsiteX4" fmla="*/ 0 w 3454730"/>
              <a:gd name="connsiteY4" fmla="*/ 0 h 1827382"/>
              <a:gd name="connsiteX0" fmla="*/ 3454730 w 3454730"/>
              <a:gd name="connsiteY0" fmla="*/ 1785950 h 1827382"/>
              <a:gd name="connsiteX1" fmla="*/ 1811656 w 3454730"/>
              <a:gd name="connsiteY1" fmla="*/ 1214446 h 1827382"/>
              <a:gd name="connsiteX2" fmla="*/ 811524 w 3454730"/>
              <a:gd name="connsiteY2" fmla="*/ 785818 h 1827382"/>
              <a:gd name="connsiteX3" fmla="*/ 168582 w 3454730"/>
              <a:gd name="connsiteY3" fmla="*/ 357190 h 1827382"/>
              <a:gd name="connsiteX4" fmla="*/ 0 w 3454730"/>
              <a:gd name="connsiteY4" fmla="*/ 0 h 1827382"/>
              <a:gd name="connsiteX0" fmla="*/ 3597606 w 3597606"/>
              <a:gd name="connsiteY0" fmla="*/ 1785950 h 1827382"/>
              <a:gd name="connsiteX1" fmla="*/ 1811656 w 3597606"/>
              <a:gd name="connsiteY1" fmla="*/ 1214446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811524 w 3597606"/>
              <a:gd name="connsiteY2" fmla="*/ 785818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168582 w 3597606"/>
              <a:gd name="connsiteY3" fmla="*/ 357190 h 1827382"/>
              <a:gd name="connsiteX4" fmla="*/ 0 w 3597606"/>
              <a:gd name="connsiteY4" fmla="*/ 0 h 1827382"/>
              <a:gd name="connsiteX0" fmla="*/ 3597606 w 3597606"/>
              <a:gd name="connsiteY0" fmla="*/ 1785950 h 1827382"/>
              <a:gd name="connsiteX1" fmla="*/ 1668780 w 3597606"/>
              <a:gd name="connsiteY1" fmla="*/ 1071570 h 1827382"/>
              <a:gd name="connsiteX2" fmla="*/ 525772 w 3597606"/>
              <a:gd name="connsiteY2" fmla="*/ 500066 h 1827382"/>
              <a:gd name="connsiteX3" fmla="*/ 0 w 3597606"/>
              <a:gd name="connsiteY3" fmla="*/ 0 h 1827382"/>
              <a:gd name="connsiteX0" fmla="*/ 3597606 w 3597606"/>
              <a:gd name="connsiteY0" fmla="*/ 1785950 h 1827382"/>
              <a:gd name="connsiteX1" fmla="*/ 1668780 w 3597606"/>
              <a:gd name="connsiteY1" fmla="*/ 1071570 h 1827382"/>
              <a:gd name="connsiteX2" fmla="*/ 311458 w 3597606"/>
              <a:gd name="connsiteY2" fmla="*/ 357190 h 1827382"/>
              <a:gd name="connsiteX3" fmla="*/ 0 w 3597606"/>
              <a:gd name="connsiteY3" fmla="*/ 0 h 1827382"/>
              <a:gd name="connsiteX0" fmla="*/ 3597606 w 3597606"/>
              <a:gd name="connsiteY0" fmla="*/ 1785950 h 1827382"/>
              <a:gd name="connsiteX1" fmla="*/ 1454466 w 3597606"/>
              <a:gd name="connsiteY1" fmla="*/ 928694 h 1827382"/>
              <a:gd name="connsiteX2" fmla="*/ 311458 w 3597606"/>
              <a:gd name="connsiteY2" fmla="*/ 357190 h 1827382"/>
              <a:gd name="connsiteX3" fmla="*/ 0 w 3597606"/>
              <a:gd name="connsiteY3" fmla="*/ 0 h 1827382"/>
              <a:gd name="connsiteX0" fmla="*/ 3571900 w 3571900"/>
              <a:gd name="connsiteY0" fmla="*/ 1571636 h 1613068"/>
              <a:gd name="connsiteX1" fmla="*/ 1428760 w 3571900"/>
              <a:gd name="connsiteY1" fmla="*/ 714380 h 1613068"/>
              <a:gd name="connsiteX2" fmla="*/ 285752 w 3571900"/>
              <a:gd name="connsiteY2" fmla="*/ 142876 h 1613068"/>
              <a:gd name="connsiteX3" fmla="*/ 0 w 3571900"/>
              <a:gd name="connsiteY3" fmla="*/ 0 h 1613068"/>
              <a:gd name="connsiteX0" fmla="*/ 3571900 w 3571900"/>
              <a:gd name="connsiteY0" fmla="*/ 1571636 h 1613068"/>
              <a:gd name="connsiteX1" fmla="*/ 1428760 w 3571900"/>
              <a:gd name="connsiteY1" fmla="*/ 714380 h 1613068"/>
              <a:gd name="connsiteX2" fmla="*/ 785818 w 3571900"/>
              <a:gd name="connsiteY2" fmla="*/ 357190 h 1613068"/>
              <a:gd name="connsiteX3" fmla="*/ 0 w 3571900"/>
              <a:gd name="connsiteY3" fmla="*/ 0 h 1613068"/>
              <a:gd name="connsiteX0" fmla="*/ 3000396 w 3000396"/>
              <a:gd name="connsiteY0" fmla="*/ 1571636 h 1613068"/>
              <a:gd name="connsiteX1" fmla="*/ 857256 w 3000396"/>
              <a:gd name="connsiteY1" fmla="*/ 714380 h 1613068"/>
              <a:gd name="connsiteX2" fmla="*/ 214314 w 3000396"/>
              <a:gd name="connsiteY2" fmla="*/ 357190 h 1613068"/>
              <a:gd name="connsiteX3" fmla="*/ 0 w 3000396"/>
              <a:gd name="connsiteY3" fmla="*/ 0 h 1613068"/>
              <a:gd name="connsiteX0" fmla="*/ 2928958 w 2928958"/>
              <a:gd name="connsiteY0" fmla="*/ 1571636 h 1613068"/>
              <a:gd name="connsiteX1" fmla="*/ 785818 w 2928958"/>
              <a:gd name="connsiteY1" fmla="*/ 714380 h 1613068"/>
              <a:gd name="connsiteX2" fmla="*/ 142876 w 2928958"/>
              <a:gd name="connsiteY2" fmla="*/ 357190 h 1613068"/>
              <a:gd name="connsiteX3" fmla="*/ 0 w 2928958"/>
              <a:gd name="connsiteY3" fmla="*/ 0 h 1613068"/>
              <a:gd name="connsiteX0" fmla="*/ 2928958 w 2928958"/>
              <a:gd name="connsiteY0" fmla="*/ 1571636 h 1613068"/>
              <a:gd name="connsiteX1" fmla="*/ 785818 w 2928958"/>
              <a:gd name="connsiteY1" fmla="*/ 714380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14314 w 2928958"/>
              <a:gd name="connsiteY2" fmla="*/ 428628 h 1613068"/>
              <a:gd name="connsiteX3" fmla="*/ 0 w 2928958"/>
              <a:gd name="connsiteY3" fmla="*/ 0 h 1613068"/>
              <a:gd name="connsiteX0" fmla="*/ 2928958 w 2928958"/>
              <a:gd name="connsiteY0" fmla="*/ 1571636 h 1613068"/>
              <a:gd name="connsiteX1" fmla="*/ 1000132 w 2928958"/>
              <a:gd name="connsiteY1" fmla="*/ 785818 h 1613068"/>
              <a:gd name="connsiteX2" fmla="*/ 285752 w 2928958"/>
              <a:gd name="connsiteY2" fmla="*/ 428628 h 1613068"/>
              <a:gd name="connsiteX3" fmla="*/ 0 w 2928958"/>
              <a:gd name="connsiteY3" fmla="*/ 0 h 1613068"/>
              <a:gd name="connsiteX0" fmla="*/ 3000396 w 3000396"/>
              <a:gd name="connsiteY0" fmla="*/ 1928826 h 1970258"/>
              <a:gd name="connsiteX1" fmla="*/ 1071570 w 3000396"/>
              <a:gd name="connsiteY1" fmla="*/ 1143008 h 1970258"/>
              <a:gd name="connsiteX2" fmla="*/ 357190 w 3000396"/>
              <a:gd name="connsiteY2" fmla="*/ 785818 h 1970258"/>
              <a:gd name="connsiteX3" fmla="*/ 0 w 3000396"/>
              <a:gd name="connsiteY3" fmla="*/ 0 h 1970258"/>
              <a:gd name="connsiteX0" fmla="*/ 3000396 w 3000396"/>
              <a:gd name="connsiteY0" fmla="*/ 1571636 h 1613068"/>
              <a:gd name="connsiteX1" fmla="*/ 1071570 w 3000396"/>
              <a:gd name="connsiteY1" fmla="*/ 785818 h 1613068"/>
              <a:gd name="connsiteX2" fmla="*/ 357190 w 3000396"/>
              <a:gd name="connsiteY2" fmla="*/ 428628 h 1613068"/>
              <a:gd name="connsiteX3" fmla="*/ 0 w 3000396"/>
              <a:gd name="connsiteY3" fmla="*/ 0 h 1613068"/>
              <a:gd name="connsiteX0" fmla="*/ 3000396 w 3000396"/>
              <a:gd name="connsiteY0" fmla="*/ 1571636 h 1613068"/>
              <a:gd name="connsiteX1" fmla="*/ 1357322 w 3000396"/>
              <a:gd name="connsiteY1" fmla="*/ 1000132 h 1613068"/>
              <a:gd name="connsiteX2" fmla="*/ 357190 w 3000396"/>
              <a:gd name="connsiteY2" fmla="*/ 428628 h 1613068"/>
              <a:gd name="connsiteX3" fmla="*/ 0 w 3000396"/>
              <a:gd name="connsiteY3" fmla="*/ 0 h 1613068"/>
              <a:gd name="connsiteX0" fmla="*/ 2857520 w 2857520"/>
              <a:gd name="connsiteY0" fmla="*/ 1571636 h 1613068"/>
              <a:gd name="connsiteX1" fmla="*/ 1214446 w 2857520"/>
              <a:gd name="connsiteY1" fmla="*/ 1000132 h 1613068"/>
              <a:gd name="connsiteX2" fmla="*/ 214314 w 2857520"/>
              <a:gd name="connsiteY2" fmla="*/ 428628 h 1613068"/>
              <a:gd name="connsiteX3" fmla="*/ 0 w 2857520"/>
              <a:gd name="connsiteY3" fmla="*/ 0 h 1613068"/>
              <a:gd name="connsiteX0" fmla="*/ 2857520 w 2857520"/>
              <a:gd name="connsiteY0" fmla="*/ 1571636 h 1613068"/>
              <a:gd name="connsiteX1" fmla="*/ 1214446 w 2857520"/>
              <a:gd name="connsiteY1" fmla="*/ 1000132 h 1613068"/>
              <a:gd name="connsiteX2" fmla="*/ 285752 w 2857520"/>
              <a:gd name="connsiteY2" fmla="*/ 428628 h 1613068"/>
              <a:gd name="connsiteX3" fmla="*/ 0 w 2857520"/>
              <a:gd name="connsiteY3" fmla="*/ 0 h 1613068"/>
              <a:gd name="connsiteX0" fmla="*/ 3143272 w 3143272"/>
              <a:gd name="connsiteY0" fmla="*/ 1571636 h 1613068"/>
              <a:gd name="connsiteX1" fmla="*/ 1500198 w 3143272"/>
              <a:gd name="connsiteY1" fmla="*/ 1000132 h 1613068"/>
              <a:gd name="connsiteX2" fmla="*/ 571504 w 3143272"/>
              <a:gd name="connsiteY2" fmla="*/ 428628 h 1613068"/>
              <a:gd name="connsiteX3" fmla="*/ 0 w 3143272"/>
              <a:gd name="connsiteY3" fmla="*/ 0 h 1613068"/>
              <a:gd name="connsiteX0" fmla="*/ 3143272 w 3143272"/>
              <a:gd name="connsiteY0" fmla="*/ 1571636 h 1613068"/>
              <a:gd name="connsiteX1" fmla="*/ 1500198 w 3143272"/>
              <a:gd name="connsiteY1" fmla="*/ 1000132 h 1613068"/>
              <a:gd name="connsiteX2" fmla="*/ 428628 w 3143272"/>
              <a:gd name="connsiteY2" fmla="*/ 500066 h 1613068"/>
              <a:gd name="connsiteX3" fmla="*/ 0 w 3143272"/>
              <a:gd name="connsiteY3" fmla="*/ 0 h 1613068"/>
              <a:gd name="connsiteX0" fmla="*/ 3643306 w 3643306"/>
              <a:gd name="connsiteY0" fmla="*/ 1643074 h 1684506"/>
              <a:gd name="connsiteX1" fmla="*/ 1500198 w 3643306"/>
              <a:gd name="connsiteY1" fmla="*/ 1000132 h 1684506"/>
              <a:gd name="connsiteX2" fmla="*/ 428628 w 3643306"/>
              <a:gd name="connsiteY2" fmla="*/ 500066 h 1684506"/>
              <a:gd name="connsiteX3" fmla="*/ 0 w 3643306"/>
              <a:gd name="connsiteY3" fmla="*/ 0 h 1684506"/>
              <a:gd name="connsiteX0" fmla="*/ 3643306 w 3643306"/>
              <a:gd name="connsiteY0" fmla="*/ 1643074 h 1684506"/>
              <a:gd name="connsiteX1" fmla="*/ 1357322 w 3643306"/>
              <a:gd name="connsiteY1" fmla="*/ 1285884 h 1684506"/>
              <a:gd name="connsiteX2" fmla="*/ 428628 w 3643306"/>
              <a:gd name="connsiteY2" fmla="*/ 500066 h 1684506"/>
              <a:gd name="connsiteX3" fmla="*/ 0 w 3643306"/>
              <a:gd name="connsiteY3" fmla="*/ 0 h 1684506"/>
              <a:gd name="connsiteX0" fmla="*/ 3274210 w 3274210"/>
              <a:gd name="connsiteY0" fmla="*/ 1643074 h 1684506"/>
              <a:gd name="connsiteX1" fmla="*/ 988226 w 3274210"/>
              <a:gd name="connsiteY1" fmla="*/ 1285884 h 1684506"/>
              <a:gd name="connsiteX2" fmla="*/ 59532 w 3274210"/>
              <a:gd name="connsiteY2" fmla="*/ 500066 h 1684506"/>
              <a:gd name="connsiteX3" fmla="*/ 631036 w 3274210"/>
              <a:gd name="connsiteY3" fmla="*/ 0 h 1684506"/>
              <a:gd name="connsiteX0" fmla="*/ 2690794 w 2690794"/>
              <a:gd name="connsiteY0" fmla="*/ 1643074 h 1684506"/>
              <a:gd name="connsiteX1" fmla="*/ 404810 w 2690794"/>
              <a:gd name="connsiteY1" fmla="*/ 1285884 h 1684506"/>
              <a:gd name="connsiteX2" fmla="*/ 261934 w 2690794"/>
              <a:gd name="connsiteY2" fmla="*/ 1071570 h 1684506"/>
              <a:gd name="connsiteX3" fmla="*/ 47620 w 2690794"/>
              <a:gd name="connsiteY3" fmla="*/ 0 h 1684506"/>
              <a:gd name="connsiteX0" fmla="*/ 2643174 w 2643174"/>
              <a:gd name="connsiteY0" fmla="*/ 1643074 h 1684506"/>
              <a:gd name="connsiteX1" fmla="*/ 785818 w 2643174"/>
              <a:gd name="connsiteY1" fmla="*/ 1428760 h 1684506"/>
              <a:gd name="connsiteX2" fmla="*/ 214314 w 2643174"/>
              <a:gd name="connsiteY2" fmla="*/ 1071570 h 1684506"/>
              <a:gd name="connsiteX3" fmla="*/ 0 w 2643174"/>
              <a:gd name="connsiteY3"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0 w 2643174"/>
              <a:gd name="connsiteY3" fmla="*/ 0 h 1684506"/>
              <a:gd name="connsiteX0" fmla="*/ 2821769 w 2821769"/>
              <a:gd name="connsiteY0" fmla="*/ 1643074 h 1684506"/>
              <a:gd name="connsiteX1" fmla="*/ 964413 w 2821769"/>
              <a:gd name="connsiteY1" fmla="*/ 1428760 h 1684506"/>
              <a:gd name="connsiteX2" fmla="*/ 392909 w 2821769"/>
              <a:gd name="connsiteY2" fmla="*/ 928694 h 1684506"/>
              <a:gd name="connsiteX3" fmla="*/ 35719 w 2821769"/>
              <a:gd name="connsiteY3" fmla="*/ 357190 h 1684506"/>
              <a:gd name="connsiteX4" fmla="*/ 178595 w 2821769"/>
              <a:gd name="connsiteY4" fmla="*/ 0 h 1684506"/>
              <a:gd name="connsiteX0" fmla="*/ 2643174 w 2643174"/>
              <a:gd name="connsiteY0" fmla="*/ 1643074 h 1684506"/>
              <a:gd name="connsiteX1" fmla="*/ 785818 w 2643174"/>
              <a:gd name="connsiteY1" fmla="*/ 1428760 h 1684506"/>
              <a:gd name="connsiteX2" fmla="*/ 214314 w 2643174"/>
              <a:gd name="connsiteY2" fmla="*/ 928694 h 1684506"/>
              <a:gd name="connsiteX3" fmla="*/ 71439 w 2643174"/>
              <a:gd name="connsiteY3" fmla="*/ 357190 h 1684506"/>
              <a:gd name="connsiteX4" fmla="*/ 0 w 2643174"/>
              <a:gd name="connsiteY4" fmla="*/ 0 h 1684506"/>
              <a:gd name="connsiteX0" fmla="*/ 3714776 w 3714776"/>
              <a:gd name="connsiteY0" fmla="*/ 1428760 h 1512104"/>
              <a:gd name="connsiteX1" fmla="*/ 785818 w 3714776"/>
              <a:gd name="connsiteY1" fmla="*/ 1428760 h 1512104"/>
              <a:gd name="connsiteX2" fmla="*/ 214314 w 3714776"/>
              <a:gd name="connsiteY2" fmla="*/ 928694 h 1512104"/>
              <a:gd name="connsiteX3" fmla="*/ 71439 w 3714776"/>
              <a:gd name="connsiteY3" fmla="*/ 357190 h 1512104"/>
              <a:gd name="connsiteX4" fmla="*/ 0 w 3714776"/>
              <a:gd name="connsiteY4" fmla="*/ 0 h 1512104"/>
              <a:gd name="connsiteX0" fmla="*/ 3714776 w 3714776"/>
              <a:gd name="connsiteY0" fmla="*/ 1428760 h 1470192"/>
              <a:gd name="connsiteX1" fmla="*/ 714380 w 3714776"/>
              <a:gd name="connsiteY1" fmla="*/ 1214446 h 1470192"/>
              <a:gd name="connsiteX2" fmla="*/ 214314 w 3714776"/>
              <a:gd name="connsiteY2" fmla="*/ 928694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285752 w 3714776"/>
              <a:gd name="connsiteY2" fmla="*/ 1000132 h 1470192"/>
              <a:gd name="connsiteX3" fmla="*/ 71439 w 3714776"/>
              <a:gd name="connsiteY3" fmla="*/ 357190 h 1470192"/>
              <a:gd name="connsiteX4" fmla="*/ 0 w 3714776"/>
              <a:gd name="connsiteY4"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85752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714380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 name="connsiteX0" fmla="*/ 3714776 w 3714776"/>
              <a:gd name="connsiteY0" fmla="*/ 1428760 h 1470192"/>
              <a:gd name="connsiteX1" fmla="*/ 928694 w 3714776"/>
              <a:gd name="connsiteY1" fmla="*/ 1214446 h 1470192"/>
              <a:gd name="connsiteX2" fmla="*/ 428628 w 3714776"/>
              <a:gd name="connsiteY2" fmla="*/ 1143008 h 1470192"/>
              <a:gd name="connsiteX3" fmla="*/ 214314 w 3714776"/>
              <a:gd name="connsiteY3" fmla="*/ 1000132 h 1470192"/>
              <a:gd name="connsiteX4" fmla="*/ 71439 w 3714776"/>
              <a:gd name="connsiteY4" fmla="*/ 357190 h 1470192"/>
              <a:gd name="connsiteX5" fmla="*/ 0 w 3714776"/>
              <a:gd name="connsiteY5" fmla="*/ 0 h 147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76" h="1470192">
                <a:moveTo>
                  <a:pt x="3714776" y="1428760"/>
                </a:moveTo>
                <a:cubicBezTo>
                  <a:pt x="3623336" y="1470192"/>
                  <a:pt x="1500198" y="1285884"/>
                  <a:pt x="928694" y="1214446"/>
                </a:cubicBezTo>
                <a:cubicBezTo>
                  <a:pt x="394335" y="1174442"/>
                  <a:pt x="547691" y="1178727"/>
                  <a:pt x="428628" y="1143008"/>
                </a:cubicBezTo>
                <a:cubicBezTo>
                  <a:pt x="309565" y="1107289"/>
                  <a:pt x="273845" y="1131102"/>
                  <a:pt x="214314" y="1000132"/>
                </a:cubicBezTo>
                <a:cubicBezTo>
                  <a:pt x="154783" y="869162"/>
                  <a:pt x="107158" y="523879"/>
                  <a:pt x="71439" y="357190"/>
                </a:cubicBezTo>
                <a:cubicBezTo>
                  <a:pt x="35720" y="190501"/>
                  <a:pt x="16191" y="66677"/>
                  <a:pt x="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cxnSp>
        <p:nvCxnSpPr>
          <p:cNvPr id="6" name="直線コネクタ 5"/>
          <p:cNvCxnSpPr/>
          <p:nvPr/>
        </p:nvCxnSpPr>
        <p:spPr>
          <a:xfrm>
            <a:off x="3557587" y="1788666"/>
            <a:ext cx="492918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2486025" y="1796603"/>
            <a:ext cx="1500187" cy="1143000"/>
          </a:xfrm>
          <a:custGeom>
            <a:avLst/>
            <a:gdLst>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1668780 w 2557162"/>
              <a:gd name="connsiteY0" fmla="*/ 1623060 h 1731559"/>
              <a:gd name="connsiteX1" fmla="*/ 2465722 w 2557162"/>
              <a:gd name="connsiteY1" fmla="*/ 1704889 h 1731559"/>
              <a:gd name="connsiteX2" fmla="*/ 1120140 w 2557162"/>
              <a:gd name="connsiteY2" fmla="*/ 1463040 h 1731559"/>
              <a:gd name="connsiteX3" fmla="*/ 468630 w 2557162"/>
              <a:gd name="connsiteY3" fmla="*/ 1062990 h 1731559"/>
              <a:gd name="connsiteX4" fmla="*/ 102870 w 2557162"/>
              <a:gd name="connsiteY4" fmla="*/ 514350 h 1731559"/>
              <a:gd name="connsiteX5" fmla="*/ 0 w 2557162"/>
              <a:gd name="connsiteY5" fmla="*/ 0 h 1731559"/>
              <a:gd name="connsiteX0" fmla="*/ 1668780 w 1668780"/>
              <a:gd name="connsiteY0" fmla="*/ 1623060 h 1623060"/>
              <a:gd name="connsiteX1" fmla="*/ 1120140 w 1668780"/>
              <a:gd name="connsiteY1" fmla="*/ 1463040 h 1623060"/>
              <a:gd name="connsiteX2" fmla="*/ 468630 w 1668780"/>
              <a:gd name="connsiteY2" fmla="*/ 1062990 h 1623060"/>
              <a:gd name="connsiteX3" fmla="*/ 102870 w 1668780"/>
              <a:gd name="connsiteY3" fmla="*/ 514350 h 1623060"/>
              <a:gd name="connsiteX4" fmla="*/ 0 w 1668780"/>
              <a:gd name="connsiteY4" fmla="*/ 0 h 1623060"/>
              <a:gd name="connsiteX0" fmla="*/ 2860238 w 2860238"/>
              <a:gd name="connsiteY0" fmla="*/ 1790134 h 1790134"/>
              <a:gd name="connsiteX1" fmla="*/ 1120140 w 2860238"/>
              <a:gd name="connsiteY1" fmla="*/ 1463040 h 1790134"/>
              <a:gd name="connsiteX2" fmla="*/ 468630 w 2860238"/>
              <a:gd name="connsiteY2" fmla="*/ 1062990 h 1790134"/>
              <a:gd name="connsiteX3" fmla="*/ 102870 w 2860238"/>
              <a:gd name="connsiteY3" fmla="*/ 514350 h 1790134"/>
              <a:gd name="connsiteX4" fmla="*/ 0 w 2860238"/>
              <a:gd name="connsiteY4" fmla="*/ 0 h 1790134"/>
              <a:gd name="connsiteX0" fmla="*/ 2860238 w 2860238"/>
              <a:gd name="connsiteY0" fmla="*/ 1790134 h 1790134"/>
              <a:gd name="connsiteX1" fmla="*/ 2071207 w 2860238"/>
              <a:gd name="connsiteY1" fmla="*/ 1363912 h 1790134"/>
              <a:gd name="connsiteX2" fmla="*/ 1120140 w 2860238"/>
              <a:gd name="connsiteY2" fmla="*/ 1463040 h 1790134"/>
              <a:gd name="connsiteX3" fmla="*/ 468630 w 2860238"/>
              <a:gd name="connsiteY3" fmla="*/ 1062990 h 1790134"/>
              <a:gd name="connsiteX4" fmla="*/ 102870 w 2860238"/>
              <a:gd name="connsiteY4" fmla="*/ 514350 h 1790134"/>
              <a:gd name="connsiteX5" fmla="*/ 0 w 2860238"/>
              <a:gd name="connsiteY5" fmla="*/ 0 h 1790134"/>
              <a:gd name="connsiteX0" fmla="*/ 2071207 w 2071207"/>
              <a:gd name="connsiteY0" fmla="*/ 1363912 h 1513194"/>
              <a:gd name="connsiteX1" fmla="*/ 1120140 w 2071207"/>
              <a:gd name="connsiteY1" fmla="*/ 1463040 h 1513194"/>
              <a:gd name="connsiteX2" fmla="*/ 468630 w 2071207"/>
              <a:gd name="connsiteY2" fmla="*/ 1062990 h 1513194"/>
              <a:gd name="connsiteX3" fmla="*/ 102870 w 2071207"/>
              <a:gd name="connsiteY3" fmla="*/ 514350 h 1513194"/>
              <a:gd name="connsiteX4" fmla="*/ 0 w 2071207"/>
              <a:gd name="connsiteY4" fmla="*/ 0 h 1513194"/>
              <a:gd name="connsiteX0" fmla="*/ 2071207 w 2071207"/>
              <a:gd name="connsiteY0" fmla="*/ 1363912 h 1363912"/>
              <a:gd name="connsiteX1" fmla="*/ 789031 w 2071207"/>
              <a:gd name="connsiteY1" fmla="*/ 1108178 h 1363912"/>
              <a:gd name="connsiteX2" fmla="*/ 468630 w 2071207"/>
              <a:gd name="connsiteY2" fmla="*/ 1062990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197258 w 2071207"/>
              <a:gd name="connsiteY2" fmla="*/ 767201 h 1363912"/>
              <a:gd name="connsiteX3" fmla="*/ 102870 w 2071207"/>
              <a:gd name="connsiteY3" fmla="*/ 514350 h 1363912"/>
              <a:gd name="connsiteX4" fmla="*/ 0 w 2071207"/>
              <a:gd name="connsiteY4" fmla="*/ 0 h 1363912"/>
              <a:gd name="connsiteX0" fmla="*/ 2071207 w 2071207"/>
              <a:gd name="connsiteY0" fmla="*/ 1363912 h 1363912"/>
              <a:gd name="connsiteX1" fmla="*/ 789031 w 2071207"/>
              <a:gd name="connsiteY1" fmla="*/ 1108178 h 1363912"/>
              <a:gd name="connsiteX2" fmla="*/ 295887 w 2071207"/>
              <a:gd name="connsiteY2" fmla="*/ 852445 h 1363912"/>
              <a:gd name="connsiteX3" fmla="*/ 102870 w 2071207"/>
              <a:gd name="connsiteY3" fmla="*/ 514350 h 1363912"/>
              <a:gd name="connsiteX4" fmla="*/ 0 w 2071207"/>
              <a:gd name="connsiteY4" fmla="*/ 0 h 1363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207" h="1363912">
                <a:moveTo>
                  <a:pt x="2071207" y="1363912"/>
                </a:moveTo>
                <a:cubicBezTo>
                  <a:pt x="1781191" y="1309396"/>
                  <a:pt x="1084918" y="1193423"/>
                  <a:pt x="789031" y="1108178"/>
                </a:cubicBezTo>
                <a:cubicBezTo>
                  <a:pt x="493144" y="1022934"/>
                  <a:pt x="410247" y="951416"/>
                  <a:pt x="295887" y="852445"/>
                </a:cubicBezTo>
                <a:cubicBezTo>
                  <a:pt x="181527" y="753474"/>
                  <a:pt x="152185" y="656424"/>
                  <a:pt x="102870" y="514350"/>
                </a:cubicBezTo>
                <a:cubicBezTo>
                  <a:pt x="53555" y="372276"/>
                  <a:pt x="12382" y="168592"/>
                  <a:pt x="0" y="0"/>
                </a:cubicBezTo>
              </a:path>
            </a:pathLst>
          </a:cu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latin typeface="Times New Roman" charset="0"/>
              <a:ea typeface="AR P隷書体M" pitchFamily="50" charset="-128"/>
            </a:endParaRPr>
          </a:p>
        </p:txBody>
      </p:sp>
      <p:sp>
        <p:nvSpPr>
          <p:cNvPr id="8" name="フリーフォーム 7"/>
          <p:cNvSpPr/>
          <p:nvPr/>
        </p:nvSpPr>
        <p:spPr>
          <a:xfrm>
            <a:off x="3524250" y="2217291"/>
            <a:ext cx="1095375" cy="727075"/>
          </a:xfrm>
          <a:custGeom>
            <a:avLst/>
            <a:gdLst>
              <a:gd name="connsiteX0" fmla="*/ 45720 w 1120140"/>
              <a:gd name="connsiteY0" fmla="*/ 106680 h 760095"/>
              <a:gd name="connsiteX1" fmla="*/ 1005840 w 1120140"/>
              <a:gd name="connsiteY1" fmla="*/ 758190 h 760095"/>
              <a:gd name="connsiteX2" fmla="*/ 731520 w 1120140"/>
              <a:gd name="connsiteY2" fmla="*/ 118110 h 760095"/>
              <a:gd name="connsiteX3" fmla="*/ 45720 w 1120140"/>
              <a:gd name="connsiteY3" fmla="*/ 106680 h 760095"/>
              <a:gd name="connsiteX0" fmla="*/ 45720 w 743433"/>
              <a:gd name="connsiteY0" fmla="*/ 609130 h 746760"/>
              <a:gd name="connsiteX1" fmla="*/ 682948 w 743433"/>
              <a:gd name="connsiteY1" fmla="*/ 646270 h 746760"/>
              <a:gd name="connsiteX2" fmla="*/ 408628 w 743433"/>
              <a:gd name="connsiteY2" fmla="*/ 6190 h 746760"/>
              <a:gd name="connsiteX3" fmla="*/ 45720 w 743433"/>
              <a:gd name="connsiteY3" fmla="*/ 609130 h 746760"/>
              <a:gd name="connsiteX0" fmla="*/ 274798 w 972511"/>
              <a:gd name="connsiteY0" fmla="*/ 644849 h 782479"/>
              <a:gd name="connsiteX1" fmla="*/ 912026 w 972511"/>
              <a:gd name="connsiteY1" fmla="*/ 681989 h 782479"/>
              <a:gd name="connsiteX2" fmla="*/ 637706 w 972511"/>
              <a:gd name="connsiteY2" fmla="*/ 41909 h 782479"/>
              <a:gd name="connsiteX3" fmla="*/ 60485 w 972511"/>
              <a:gd name="connsiteY3" fmla="*/ 430534 h 782479"/>
              <a:gd name="connsiteX4" fmla="*/ 274798 w 972511"/>
              <a:gd name="connsiteY4" fmla="*/ 644849 h 782479"/>
              <a:gd name="connsiteX0" fmla="*/ 427674 w 1112527"/>
              <a:gd name="connsiteY0" fmla="*/ 613413 h 745804"/>
              <a:gd name="connsiteX1" fmla="*/ 1064902 w 1112527"/>
              <a:gd name="connsiteY1" fmla="*/ 650553 h 745804"/>
              <a:gd name="connsiteX2" fmla="*/ 141923 w 1112527"/>
              <a:gd name="connsiteY2" fmla="*/ 41909 h 745804"/>
              <a:gd name="connsiteX3" fmla="*/ 213361 w 1112527"/>
              <a:gd name="connsiteY3" fmla="*/ 399098 h 745804"/>
              <a:gd name="connsiteX4" fmla="*/ 427674 w 1112527"/>
              <a:gd name="connsiteY4" fmla="*/ 613413 h 745804"/>
              <a:gd name="connsiteX0" fmla="*/ 439581 w 1124434"/>
              <a:gd name="connsiteY0" fmla="*/ 601507 h 733898"/>
              <a:gd name="connsiteX1" fmla="*/ 1076809 w 1124434"/>
              <a:gd name="connsiteY1" fmla="*/ 638647 h 733898"/>
              <a:gd name="connsiteX2" fmla="*/ 153830 w 1124434"/>
              <a:gd name="connsiteY2" fmla="*/ 30003 h 733898"/>
              <a:gd name="connsiteX3" fmla="*/ 153830 w 1124434"/>
              <a:gd name="connsiteY3" fmla="*/ 458631 h 733898"/>
              <a:gd name="connsiteX4" fmla="*/ 439581 w 1124434"/>
              <a:gd name="connsiteY4" fmla="*/ 601507 h 733898"/>
              <a:gd name="connsiteX0" fmla="*/ 427674 w 1112527"/>
              <a:gd name="connsiteY0" fmla="*/ 601507 h 733898"/>
              <a:gd name="connsiteX1" fmla="*/ 1064902 w 1112527"/>
              <a:gd name="connsiteY1" fmla="*/ 638647 h 733898"/>
              <a:gd name="connsiteX2" fmla="*/ 141923 w 1112527"/>
              <a:gd name="connsiteY2" fmla="*/ 30003 h 733898"/>
              <a:gd name="connsiteX3" fmla="*/ 213361 w 1112527"/>
              <a:gd name="connsiteY3" fmla="*/ 458631 h 733898"/>
              <a:gd name="connsiteX4" fmla="*/ 427674 w 1112527"/>
              <a:gd name="connsiteY4" fmla="*/ 601507 h 733898"/>
              <a:gd name="connsiteX0" fmla="*/ 439581 w 1124434"/>
              <a:gd name="connsiteY0" fmla="*/ 649132 h 781523"/>
              <a:gd name="connsiteX1" fmla="*/ 1076809 w 1124434"/>
              <a:gd name="connsiteY1" fmla="*/ 686272 h 781523"/>
              <a:gd name="connsiteX2" fmla="*/ 153830 w 1124434"/>
              <a:gd name="connsiteY2" fmla="*/ 77628 h 781523"/>
              <a:gd name="connsiteX3" fmla="*/ 153830 w 1124434"/>
              <a:gd name="connsiteY3" fmla="*/ 220504 h 781523"/>
              <a:gd name="connsiteX4" fmla="*/ 225268 w 1124434"/>
              <a:gd name="connsiteY4" fmla="*/ 506256 h 781523"/>
              <a:gd name="connsiteX5" fmla="*/ 439581 w 1124434"/>
              <a:gd name="connsiteY5" fmla="*/ 649132 h 781523"/>
              <a:gd name="connsiteX0" fmla="*/ 451487 w 1136340"/>
              <a:gd name="connsiteY0" fmla="*/ 649132 h 781523"/>
              <a:gd name="connsiteX1" fmla="*/ 1088715 w 1136340"/>
              <a:gd name="connsiteY1" fmla="*/ 686272 h 781523"/>
              <a:gd name="connsiteX2" fmla="*/ 165736 w 1136340"/>
              <a:gd name="connsiteY2" fmla="*/ 77628 h 781523"/>
              <a:gd name="connsiteX3" fmla="*/ 94298 w 1136340"/>
              <a:gd name="connsiteY3" fmla="*/ 220505 h 781523"/>
              <a:gd name="connsiteX4" fmla="*/ 237174 w 1136340"/>
              <a:gd name="connsiteY4" fmla="*/ 506256 h 781523"/>
              <a:gd name="connsiteX5" fmla="*/ 451487 w 1136340"/>
              <a:gd name="connsiteY5" fmla="*/ 649132 h 781523"/>
              <a:gd name="connsiteX0" fmla="*/ 451487 w 1136340"/>
              <a:gd name="connsiteY0" fmla="*/ 649132 h 781523"/>
              <a:gd name="connsiteX1" fmla="*/ 1088715 w 1136340"/>
              <a:gd name="connsiteY1" fmla="*/ 686272 h 781523"/>
              <a:gd name="connsiteX2" fmla="*/ 165736 w 1136340"/>
              <a:gd name="connsiteY2" fmla="*/ 77628 h 781523"/>
              <a:gd name="connsiteX3" fmla="*/ 94298 w 1136340"/>
              <a:gd name="connsiteY3" fmla="*/ 220505 h 781523"/>
              <a:gd name="connsiteX4" fmla="*/ 165736 w 1136340"/>
              <a:gd name="connsiteY4" fmla="*/ 506257 h 781523"/>
              <a:gd name="connsiteX5" fmla="*/ 451487 w 1136340"/>
              <a:gd name="connsiteY5" fmla="*/ 649132 h 781523"/>
              <a:gd name="connsiteX0" fmla="*/ 380050 w 1124434"/>
              <a:gd name="connsiteY0" fmla="*/ 649133 h 781523"/>
              <a:gd name="connsiteX1" fmla="*/ 1088715 w 1124434"/>
              <a:gd name="connsiteY1" fmla="*/ 686272 h 781523"/>
              <a:gd name="connsiteX2" fmla="*/ 165736 w 1124434"/>
              <a:gd name="connsiteY2" fmla="*/ 77628 h 781523"/>
              <a:gd name="connsiteX3" fmla="*/ 94298 w 1124434"/>
              <a:gd name="connsiteY3" fmla="*/ 220505 h 781523"/>
              <a:gd name="connsiteX4" fmla="*/ 165736 w 1124434"/>
              <a:gd name="connsiteY4" fmla="*/ 506257 h 781523"/>
              <a:gd name="connsiteX5" fmla="*/ 380050 w 1124434"/>
              <a:gd name="connsiteY5" fmla="*/ 649133 h 781523"/>
              <a:gd name="connsiteX0" fmla="*/ 380050 w 1183966"/>
              <a:gd name="connsiteY0" fmla="*/ 649133 h 793429"/>
              <a:gd name="connsiteX1" fmla="*/ 737240 w 1183966"/>
              <a:gd name="connsiteY1" fmla="*/ 720571 h 793429"/>
              <a:gd name="connsiteX2" fmla="*/ 1088715 w 1183966"/>
              <a:gd name="connsiteY2" fmla="*/ 686272 h 793429"/>
              <a:gd name="connsiteX3" fmla="*/ 165736 w 1183966"/>
              <a:gd name="connsiteY3" fmla="*/ 77628 h 793429"/>
              <a:gd name="connsiteX4" fmla="*/ 94298 w 1183966"/>
              <a:gd name="connsiteY4" fmla="*/ 220505 h 793429"/>
              <a:gd name="connsiteX5" fmla="*/ 165736 w 1183966"/>
              <a:gd name="connsiteY5" fmla="*/ 506257 h 793429"/>
              <a:gd name="connsiteX6" fmla="*/ 380050 w 1183966"/>
              <a:gd name="connsiteY6" fmla="*/ 649133 h 793429"/>
              <a:gd name="connsiteX0" fmla="*/ 380050 w 1219685"/>
              <a:gd name="connsiteY0" fmla="*/ 649133 h 793429"/>
              <a:gd name="connsiteX1" fmla="*/ 951554 w 1219685"/>
              <a:gd name="connsiteY1" fmla="*/ 720571 h 793429"/>
              <a:gd name="connsiteX2" fmla="*/ 1088715 w 1219685"/>
              <a:gd name="connsiteY2" fmla="*/ 686272 h 793429"/>
              <a:gd name="connsiteX3" fmla="*/ 165736 w 1219685"/>
              <a:gd name="connsiteY3" fmla="*/ 77628 h 793429"/>
              <a:gd name="connsiteX4" fmla="*/ 94298 w 1219685"/>
              <a:gd name="connsiteY4" fmla="*/ 220505 h 793429"/>
              <a:gd name="connsiteX5" fmla="*/ 165736 w 1219685"/>
              <a:gd name="connsiteY5" fmla="*/ 506257 h 793429"/>
              <a:gd name="connsiteX6" fmla="*/ 380050 w 1219685"/>
              <a:gd name="connsiteY6" fmla="*/ 649133 h 793429"/>
              <a:gd name="connsiteX0" fmla="*/ 285752 w 1104511"/>
              <a:gd name="connsiteY0" fmla="*/ 571742 h 691989"/>
              <a:gd name="connsiteX1" fmla="*/ 857256 w 1104511"/>
              <a:gd name="connsiteY1" fmla="*/ 643180 h 691989"/>
              <a:gd name="connsiteX2" fmla="*/ 994417 w 1104511"/>
              <a:gd name="connsiteY2" fmla="*/ 608881 h 691989"/>
              <a:gd name="connsiteX3" fmla="*/ 196693 w 1104511"/>
              <a:gd name="connsiteY3" fmla="*/ 144534 h 691989"/>
              <a:gd name="connsiteX4" fmla="*/ 71438 w 1104511"/>
              <a:gd name="connsiteY4" fmla="*/ 237 h 691989"/>
              <a:gd name="connsiteX5" fmla="*/ 0 w 1104511"/>
              <a:gd name="connsiteY5" fmla="*/ 143114 h 691989"/>
              <a:gd name="connsiteX6" fmla="*/ 71438 w 1104511"/>
              <a:gd name="connsiteY6" fmla="*/ 428866 h 691989"/>
              <a:gd name="connsiteX7" fmla="*/ 285752 w 1104511"/>
              <a:gd name="connsiteY7" fmla="*/ 571742 h 691989"/>
              <a:gd name="connsiteX0" fmla="*/ 336155 w 1154914"/>
              <a:gd name="connsiteY0" fmla="*/ 641759 h 762006"/>
              <a:gd name="connsiteX1" fmla="*/ 907659 w 1154914"/>
              <a:gd name="connsiteY1" fmla="*/ 713197 h 762006"/>
              <a:gd name="connsiteX2" fmla="*/ 1044820 w 1154914"/>
              <a:gd name="connsiteY2" fmla="*/ 678898 h 762006"/>
              <a:gd name="connsiteX3" fmla="*/ 247096 w 1154914"/>
              <a:gd name="connsiteY3" fmla="*/ 214551 h 762006"/>
              <a:gd name="connsiteX4" fmla="*/ 32782 w 1154914"/>
              <a:gd name="connsiteY4" fmla="*/ 237 h 762006"/>
              <a:gd name="connsiteX5" fmla="*/ 50403 w 1154914"/>
              <a:gd name="connsiteY5" fmla="*/ 213131 h 762006"/>
              <a:gd name="connsiteX6" fmla="*/ 121841 w 1154914"/>
              <a:gd name="connsiteY6" fmla="*/ 498883 h 762006"/>
              <a:gd name="connsiteX7" fmla="*/ 336155 w 1154914"/>
              <a:gd name="connsiteY7" fmla="*/ 641759 h 762006"/>
              <a:gd name="connsiteX0" fmla="*/ 336155 w 1095382"/>
              <a:gd name="connsiteY0" fmla="*/ 641759 h 726287"/>
              <a:gd name="connsiteX1" fmla="*/ 907659 w 1095382"/>
              <a:gd name="connsiteY1" fmla="*/ 713197 h 726287"/>
              <a:gd name="connsiteX2" fmla="*/ 1044820 w 1095382"/>
              <a:gd name="connsiteY2" fmla="*/ 678898 h 726287"/>
              <a:gd name="connsiteX3" fmla="*/ 604286 w 1095382"/>
              <a:gd name="connsiteY3" fmla="*/ 428865 h 726287"/>
              <a:gd name="connsiteX4" fmla="*/ 247096 w 1095382"/>
              <a:gd name="connsiteY4" fmla="*/ 214551 h 726287"/>
              <a:gd name="connsiteX5" fmla="*/ 32782 w 1095382"/>
              <a:gd name="connsiteY5" fmla="*/ 237 h 726287"/>
              <a:gd name="connsiteX6" fmla="*/ 50403 w 1095382"/>
              <a:gd name="connsiteY6" fmla="*/ 213131 h 726287"/>
              <a:gd name="connsiteX7" fmla="*/ 121841 w 1095382"/>
              <a:gd name="connsiteY7" fmla="*/ 498883 h 726287"/>
              <a:gd name="connsiteX8" fmla="*/ 336155 w 1095382"/>
              <a:gd name="connsiteY8" fmla="*/ 641759 h 72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82" h="726287">
                <a:moveTo>
                  <a:pt x="336155" y="641759"/>
                </a:moveTo>
                <a:cubicBezTo>
                  <a:pt x="467125" y="677478"/>
                  <a:pt x="789548" y="707007"/>
                  <a:pt x="907659" y="713197"/>
                </a:cubicBezTo>
                <a:cubicBezTo>
                  <a:pt x="1025770" y="719387"/>
                  <a:pt x="1095382" y="726287"/>
                  <a:pt x="1044820" y="678898"/>
                </a:cubicBezTo>
                <a:cubicBezTo>
                  <a:pt x="994258" y="631509"/>
                  <a:pt x="737240" y="506256"/>
                  <a:pt x="604286" y="428865"/>
                </a:cubicBezTo>
                <a:cubicBezTo>
                  <a:pt x="471332" y="351474"/>
                  <a:pt x="342347" y="285989"/>
                  <a:pt x="247096" y="214551"/>
                </a:cubicBezTo>
                <a:cubicBezTo>
                  <a:pt x="151845" y="143113"/>
                  <a:pt x="65564" y="474"/>
                  <a:pt x="32782" y="237"/>
                </a:cubicBezTo>
                <a:cubicBezTo>
                  <a:pt x="0" y="0"/>
                  <a:pt x="35560" y="130023"/>
                  <a:pt x="50403" y="213131"/>
                </a:cubicBezTo>
                <a:cubicBezTo>
                  <a:pt x="65246" y="296239"/>
                  <a:pt x="74216" y="427445"/>
                  <a:pt x="121841" y="498883"/>
                </a:cubicBezTo>
                <a:cubicBezTo>
                  <a:pt x="169466" y="570321"/>
                  <a:pt x="205185" y="606040"/>
                  <a:pt x="336155" y="641759"/>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latin typeface="Times New Roman" charset="0"/>
              <a:ea typeface="AR P隷書体M"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43540574"/>
              </p:ext>
            </p:extLst>
          </p:nvPr>
        </p:nvGraphicFramePr>
        <p:xfrm>
          <a:off x="700087" y="3573016"/>
          <a:ext cx="7929563" cy="1839278"/>
        </p:xfrm>
        <a:graphic>
          <a:graphicData uri="http://schemas.openxmlformats.org/drawingml/2006/table">
            <a:tbl>
              <a:tblPr/>
              <a:tblGrid>
                <a:gridCol w="2500313"/>
                <a:gridCol w="2643187"/>
                <a:gridCol w="2786063"/>
              </a:tblGrid>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Times New Roman" charset="0"/>
                          <a:ea typeface="AR P隷書体M" pitchFamily="50" charset="-128"/>
                          <a:cs typeface="Times New Roman" charset="0"/>
                        </a:rPr>
                        <a:t>Material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Times New Roman" charset="0"/>
                          <a:ea typeface="AR P隷書体M" pitchFamily="50" charset="-128"/>
                          <a:cs typeface="Times New Roman" charset="0"/>
                        </a:rPr>
                        <a:t>Engineering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FF"/>
                          </a:solidFill>
                          <a:effectLst/>
                          <a:latin typeface="Times New Roman" charset="0"/>
                          <a:ea typeface="AR P隷書体M" pitchFamily="50" charset="-128"/>
                          <a:cs typeface="Times New Roman" charset="0"/>
                        </a:rPr>
                        <a:t>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Sand, gravel or ballast</a:t>
                      </a:r>
                      <a:endParaRPr kumimoji="1" lang="ja-JP" altLang="en-US" sz="2000" b="0" i="0" u="none" strike="noStrike" cap="none" normalizeH="0" baseline="0" smtClean="0">
                        <a:ln>
                          <a:noFill/>
                        </a:ln>
                        <a:solidFill>
                          <a:srgbClr val="000000"/>
                        </a:solidFill>
                        <a:effectLst/>
                        <a:latin typeface="Times New Roman" charset="0"/>
                        <a:ea typeface="AR P隷書体M"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Transportable by boats</a:t>
                      </a:r>
                      <a:endParaRPr kumimoji="1" lang="ja-JP" altLang="en-US" sz="2000" b="0" i="0" u="none" strike="noStrike" cap="none" normalizeH="0" baseline="0" smtClean="0">
                        <a:ln>
                          <a:noFill/>
                        </a:ln>
                        <a:solidFill>
                          <a:srgbClr val="000000"/>
                        </a:solidFill>
                        <a:effectLst/>
                        <a:latin typeface="Times New Roman" charset="0"/>
                        <a:ea typeface="AR P隷書体M"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No information</a:t>
                      </a:r>
                      <a:endParaRPr kumimoji="1" lang="ja-JP" altLang="en-US" sz="2000" b="0" i="0" u="none" strike="noStrike" cap="none" normalizeH="0" baseline="0" smtClean="0">
                        <a:ln>
                          <a:noFill/>
                        </a:ln>
                        <a:solidFill>
                          <a:srgbClr val="000000"/>
                        </a:solidFill>
                        <a:effectLst/>
                        <a:latin typeface="Times New Roman" charset="0"/>
                        <a:ea typeface="AR P隷書体M"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803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No supply site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Able to conduct</a:t>
                      </a:r>
                      <a:endParaRPr kumimoji="1" lang="ja-JP" altLang="en-US" sz="2000" b="0" i="0" u="none" strike="noStrike" cap="none" normalizeH="0" baseline="0" smtClean="0">
                        <a:ln>
                          <a:noFill/>
                        </a:ln>
                        <a:solidFill>
                          <a:srgbClr val="000000"/>
                        </a:solidFill>
                        <a:effectLst/>
                        <a:latin typeface="Times New Roman" charset="0"/>
                        <a:ea typeface="AR P隷書体M"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rgbClr val="000000"/>
                          </a:solidFill>
                          <a:effectLst/>
                          <a:latin typeface="Times New Roman" charset="0"/>
                          <a:ea typeface="AR P隷書体M" pitchFamily="50" charset="-128"/>
                          <a:cs typeface="Times New Roman" charset="0"/>
                        </a:rPr>
                        <a:t>Imponderable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cxnSp>
        <p:nvCxnSpPr>
          <p:cNvPr id="11" name="直線矢印コネクタ 10"/>
          <p:cNvCxnSpPr/>
          <p:nvPr/>
        </p:nvCxnSpPr>
        <p:spPr>
          <a:xfrm rot="5400000">
            <a:off x="3980656" y="1635472"/>
            <a:ext cx="574675" cy="5762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20"/>
          <p:cNvSpPr>
            <a:spLocks noChangeArrowheads="1"/>
          </p:cNvSpPr>
          <p:nvPr/>
        </p:nvSpPr>
        <p:spPr bwMode="auto">
          <a:xfrm>
            <a:off x="4224337" y="1275903"/>
            <a:ext cx="155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rgbClr val="000000"/>
                </a:solidFill>
                <a:latin typeface="Times New Roman" charset="0"/>
                <a:cs typeface="Times New Roman" charset="0"/>
              </a:rPr>
              <a:t>Counterweight</a:t>
            </a:r>
            <a:endParaRPr lang="ja-JP" altLang="en-US">
              <a:latin typeface="Times New Roman" charset="0"/>
              <a:ea typeface="AR P隷書体M" pitchFamily="50" charset="-128"/>
            </a:endParaRPr>
          </a:p>
        </p:txBody>
      </p:sp>
    </p:spTree>
    <p:extLst>
      <p:ext uri="{BB962C8B-B14F-4D97-AF65-F5344CB8AC3E}">
        <p14:creationId xmlns:p14="http://schemas.microsoft.com/office/powerpoint/2010/main" val="375122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C:\Users\Koji ASAI\Pictures\ラオス・カンボジア2011\2011_10_19\IMG_01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04663"/>
            <a:ext cx="5400040" cy="4050665"/>
          </a:xfrm>
          <a:prstGeom prst="rect">
            <a:avLst/>
          </a:prstGeom>
          <a:noFill/>
          <a:ln>
            <a:noFill/>
          </a:ln>
        </p:spPr>
      </p:pic>
      <p:sp>
        <p:nvSpPr>
          <p:cNvPr id="3" name="正方形/長方形 2"/>
          <p:cNvSpPr/>
          <p:nvPr/>
        </p:nvSpPr>
        <p:spPr>
          <a:xfrm>
            <a:off x="2776851" y="4606843"/>
            <a:ext cx="3837910" cy="369332"/>
          </a:xfrm>
          <a:prstGeom prst="rect">
            <a:avLst/>
          </a:prstGeom>
        </p:spPr>
        <p:txBody>
          <a:bodyPr wrap="none">
            <a:spAutoFit/>
          </a:bodyPr>
          <a:lstStyle/>
          <a:p>
            <a:r>
              <a:rPr lang="ja-JP" altLang="ja-JP" dirty="0"/>
              <a:t>ラオス留学フェアの山口大学のブース</a:t>
            </a:r>
          </a:p>
        </p:txBody>
      </p:sp>
      <p:sp>
        <p:nvSpPr>
          <p:cNvPr id="4" name="正方形/長方形 3"/>
          <p:cNvSpPr/>
          <p:nvPr/>
        </p:nvSpPr>
        <p:spPr>
          <a:xfrm>
            <a:off x="1437615" y="5085184"/>
            <a:ext cx="6840760" cy="1477328"/>
          </a:xfrm>
          <a:prstGeom prst="rect">
            <a:avLst/>
          </a:prstGeom>
        </p:spPr>
        <p:txBody>
          <a:bodyPr wrap="square">
            <a:spAutoFit/>
          </a:bodyPr>
          <a:lstStyle/>
          <a:p>
            <a:r>
              <a:rPr lang="ja-JP" altLang="ja-JP" dirty="0"/>
              <a:t>参加大学は山口大学の他，名古屋大学、立命館アジア太平洋大学、国際大学、明治大学、東京農工大学、琉球大学、上智</a:t>
            </a:r>
            <a:r>
              <a:rPr lang="ja-JP" altLang="ja-JP" dirty="0" smtClean="0"/>
              <a:t>大学</a:t>
            </a:r>
            <a:r>
              <a:rPr lang="ja-JP" altLang="en-US" dirty="0" smtClean="0"/>
              <a:t>．</a:t>
            </a:r>
            <a:endParaRPr lang="en-US" altLang="ja-JP" dirty="0" smtClean="0"/>
          </a:p>
          <a:p>
            <a:r>
              <a:rPr lang="ja-JP" altLang="ja-JP" dirty="0" smtClean="0"/>
              <a:t>山口</a:t>
            </a:r>
            <a:r>
              <a:rPr lang="ja-JP" altLang="ja-JP" dirty="0"/>
              <a:t>大学の説明は同行の経済学部・土生先生</a:t>
            </a:r>
            <a:r>
              <a:rPr lang="ja-JP" altLang="ja-JP" dirty="0" smtClean="0"/>
              <a:t>が</a:t>
            </a:r>
            <a:r>
              <a:rPr lang="ja-JP" altLang="en-US" dirty="0" smtClean="0"/>
              <a:t>行った</a:t>
            </a:r>
            <a:r>
              <a:rPr lang="ja-JP" altLang="ja-JP" dirty="0" smtClean="0"/>
              <a:t>．</a:t>
            </a:r>
            <a:r>
              <a:rPr lang="ja-JP" altLang="ja-JP" dirty="0"/>
              <a:t>日本への留学に興味のある学生は多く，山口大学のブースにも多く質問に学生が訪れた．多くの学生の関心事は奨学金であった．</a:t>
            </a:r>
            <a:endParaRPr lang="ja-JP" altLang="en-US" dirty="0"/>
          </a:p>
        </p:txBody>
      </p:sp>
    </p:spTree>
    <p:extLst>
      <p:ext uri="{BB962C8B-B14F-4D97-AF65-F5344CB8AC3E}">
        <p14:creationId xmlns:p14="http://schemas.microsoft.com/office/powerpoint/2010/main" val="2715342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ji ASAI\Pictures\ラオス・カンボジア2011\2011_10_19\IMG_0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8641"/>
            <a:ext cx="8280000" cy="620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1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oji ASAI\Pictures\ラオス・カンボジア2011\2011_10_19\IMG_0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8280000" cy="620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264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C:\Users\Koji ASAI\Pictures\ラオス・カンボジア2011\2011_10_22\IMG_019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2593" y="836712"/>
            <a:ext cx="5400040" cy="4048760"/>
          </a:xfrm>
          <a:prstGeom prst="rect">
            <a:avLst/>
          </a:prstGeom>
          <a:noFill/>
          <a:ln>
            <a:noFill/>
          </a:ln>
        </p:spPr>
      </p:pic>
      <p:sp>
        <p:nvSpPr>
          <p:cNvPr id="3" name="正方形/長方形 2"/>
          <p:cNvSpPr/>
          <p:nvPr/>
        </p:nvSpPr>
        <p:spPr>
          <a:xfrm>
            <a:off x="2555776" y="5085184"/>
            <a:ext cx="4251485" cy="369332"/>
          </a:xfrm>
          <a:prstGeom prst="rect">
            <a:avLst/>
          </a:prstGeom>
        </p:spPr>
        <p:txBody>
          <a:bodyPr wrap="none">
            <a:spAutoFit/>
          </a:bodyPr>
          <a:lstStyle/>
          <a:p>
            <a:r>
              <a:rPr lang="ja-JP" altLang="ja-JP" dirty="0"/>
              <a:t>カンボジア留学フェアの山口大学のブース</a:t>
            </a:r>
            <a:endParaRPr lang="ja-JP" altLang="en-US" dirty="0"/>
          </a:p>
        </p:txBody>
      </p:sp>
    </p:spTree>
    <p:extLst>
      <p:ext uri="{BB962C8B-B14F-4D97-AF65-F5344CB8AC3E}">
        <p14:creationId xmlns:p14="http://schemas.microsoft.com/office/powerpoint/2010/main" val="2601840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oji ASAI\Pictures\ラオス・カンボジア2011\2011_10_22\IMG_0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8280000" cy="620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217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メコン川上流域における研究プロジェクト</a:t>
            </a:r>
            <a:endParaRPr kumimoji="1" lang="ja-JP" altLang="en-US" sz="3600" dirty="0"/>
          </a:p>
        </p:txBody>
      </p:sp>
      <p:pic>
        <p:nvPicPr>
          <p:cNvPr id="1027" name="Picture 3" descr="C:\document2011\留学フェア2011_ラオス・カンボジア\メコン本流水力位置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90690"/>
            <a:ext cx="4124325" cy="4657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ji ASAI\Desktop\メコン川_files\Mekong_River_watersh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90690"/>
            <a:ext cx="3810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08476" y="5279918"/>
            <a:ext cx="3728136" cy="369332"/>
          </a:xfrm>
          <a:prstGeom prst="rect">
            <a:avLst/>
          </a:prstGeom>
          <a:noFill/>
        </p:spPr>
        <p:txBody>
          <a:bodyPr wrap="none" rtlCol="0">
            <a:spAutoFit/>
          </a:bodyPr>
          <a:lstStyle/>
          <a:p>
            <a:r>
              <a:rPr kumimoji="1" lang="ja-JP" altLang="en-US" dirty="0" smtClean="0"/>
              <a:t>全長</a:t>
            </a:r>
            <a:r>
              <a:rPr kumimoji="1" lang="en-US" altLang="ja-JP" dirty="0" smtClean="0"/>
              <a:t>4,425Km</a:t>
            </a:r>
            <a:r>
              <a:rPr kumimoji="1" lang="ja-JP" altLang="en-US" dirty="0" err="1" smtClean="0"/>
              <a:t>，</a:t>
            </a:r>
            <a:r>
              <a:rPr kumimoji="1" lang="ja-JP" altLang="en-US" dirty="0" smtClean="0"/>
              <a:t>流域面積</a:t>
            </a:r>
            <a:r>
              <a:rPr kumimoji="1" lang="en-US" altLang="ja-JP" dirty="0" smtClean="0"/>
              <a:t>795,540Km</a:t>
            </a:r>
            <a:r>
              <a:rPr kumimoji="1" lang="en-US" altLang="ja-JP" baseline="30000" dirty="0" smtClean="0"/>
              <a:t>2</a:t>
            </a:r>
            <a:endParaRPr kumimoji="1" lang="ja-JP" altLang="en-US" baseline="30000" dirty="0"/>
          </a:p>
        </p:txBody>
      </p:sp>
    </p:spTree>
    <p:extLst>
      <p:ext uri="{BB962C8B-B14F-4D97-AF65-F5344CB8AC3E}">
        <p14:creationId xmlns:p14="http://schemas.microsoft.com/office/powerpoint/2010/main" val="275700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712968" cy="324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266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810</Words>
  <Application>Microsoft Office PowerPoint</Application>
  <PresentationFormat>画面に合わせる (4:3)</PresentationFormat>
  <Paragraphs>136</Paragraphs>
  <Slides>29</Slides>
  <Notes>0</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メコン川上流域におけるプロジェクト形成予備調査及びラオス・カンボジア留学フェア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メコン川上流域における研究プロジェクト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メコン川上流域におけるプロジェクト形成予備調査及びラオス・カンボジア留学フェア</dc:title>
  <dc:creator>Koji ASAI</dc:creator>
  <cp:lastModifiedBy>Koji ASAI</cp:lastModifiedBy>
  <cp:revision>21</cp:revision>
  <dcterms:created xsi:type="dcterms:W3CDTF">2012-05-29T10:35:28Z</dcterms:created>
  <dcterms:modified xsi:type="dcterms:W3CDTF">2012-05-30T00:19:50Z</dcterms:modified>
</cp:coreProperties>
</file>